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76" r:id="rId7"/>
    <p:sldId id="277" r:id="rId8"/>
    <p:sldId id="278" r:id="rId9"/>
    <p:sldId id="259" r:id="rId10"/>
    <p:sldId id="269" r:id="rId11"/>
    <p:sldId id="266" r:id="rId12"/>
    <p:sldId id="272" r:id="rId13"/>
    <p:sldId id="279" r:id="rId14"/>
    <p:sldId id="260" r:id="rId15"/>
    <p:sldId id="262" r:id="rId16"/>
    <p:sldId id="263" r:id="rId17"/>
    <p:sldId id="273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15A37-6EC9-428A-9941-99249226DCC7}" v="77" dt="2021-07-29T11:40:12.978"/>
    <p1510:client id="{522D57A9-5C78-1E46-A929-CC09B2C507E5}" v="106" dt="2021-07-28T17:39:33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25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 Sharabayko" userId="0f15c7c7-2e05-4490-946c-72d04432d0bc" providerId="ADAL" clId="{522D57A9-5C78-1E46-A929-CC09B2C507E5}"/>
    <pc:docChg chg="undo custSel addSld delSld modSld">
      <pc:chgData name="Maxim Sharabayko" userId="0f15c7c7-2e05-4490-946c-72d04432d0bc" providerId="ADAL" clId="{522D57A9-5C78-1E46-A929-CC09B2C507E5}" dt="2021-07-28T17:40:40.731" v="1646" actId="14100"/>
      <pc:docMkLst>
        <pc:docMk/>
      </pc:docMkLst>
      <pc:sldChg chg="modSp mod">
        <pc:chgData name="Maxim Sharabayko" userId="0f15c7c7-2e05-4490-946c-72d04432d0bc" providerId="ADAL" clId="{522D57A9-5C78-1E46-A929-CC09B2C507E5}" dt="2021-07-28T16:01:02.721" v="192" actId="20577"/>
        <pc:sldMkLst>
          <pc:docMk/>
          <pc:sldMk cId="3873247770" sldId="257"/>
        </pc:sldMkLst>
        <pc:spChg chg="mod">
          <ac:chgData name="Maxim Sharabayko" userId="0f15c7c7-2e05-4490-946c-72d04432d0bc" providerId="ADAL" clId="{522D57A9-5C78-1E46-A929-CC09B2C507E5}" dt="2021-07-28T16:01:02.721" v="192" actId="20577"/>
          <ac:spMkLst>
            <pc:docMk/>
            <pc:sldMk cId="3873247770" sldId="257"/>
            <ac:spMk id="3" creationId="{CC45EB30-8254-46A6-8C30-95ADF235609D}"/>
          </ac:spMkLst>
        </pc:spChg>
        <pc:grpChg chg="mod">
          <ac:chgData name="Maxim Sharabayko" userId="0f15c7c7-2e05-4490-946c-72d04432d0bc" providerId="ADAL" clId="{522D57A9-5C78-1E46-A929-CC09B2C507E5}" dt="2021-07-28T16:00:58.754" v="190" actId="1076"/>
          <ac:grpSpMkLst>
            <pc:docMk/>
            <pc:sldMk cId="3873247770" sldId="257"/>
            <ac:grpSpMk id="18" creationId="{79415D99-5CB5-4F85-841B-F2CEC65C7FEE}"/>
          </ac:grpSpMkLst>
        </pc:grpChg>
      </pc:sldChg>
      <pc:sldChg chg="modSp mod">
        <pc:chgData name="Maxim Sharabayko" userId="0f15c7c7-2e05-4490-946c-72d04432d0bc" providerId="ADAL" clId="{522D57A9-5C78-1E46-A929-CC09B2C507E5}" dt="2021-07-28T16:29:22.439" v="545" actId="113"/>
        <pc:sldMkLst>
          <pc:docMk/>
          <pc:sldMk cId="962987651" sldId="258"/>
        </pc:sldMkLst>
        <pc:spChg chg="mod">
          <ac:chgData name="Maxim Sharabayko" userId="0f15c7c7-2e05-4490-946c-72d04432d0bc" providerId="ADAL" clId="{522D57A9-5C78-1E46-A929-CC09B2C507E5}" dt="2021-07-28T16:19:10.568" v="440" actId="20577"/>
          <ac:spMkLst>
            <pc:docMk/>
            <pc:sldMk cId="962987651" sldId="258"/>
            <ac:spMk id="2" creationId="{6FDB53E6-F458-4EA4-84FC-CAA36153B221}"/>
          </ac:spMkLst>
        </pc:spChg>
        <pc:spChg chg="mod">
          <ac:chgData name="Maxim Sharabayko" userId="0f15c7c7-2e05-4490-946c-72d04432d0bc" providerId="ADAL" clId="{522D57A9-5C78-1E46-A929-CC09B2C507E5}" dt="2021-07-28T16:29:22.439" v="545" actId="113"/>
          <ac:spMkLst>
            <pc:docMk/>
            <pc:sldMk cId="962987651" sldId="258"/>
            <ac:spMk id="3" creationId="{499B1E6A-3495-40B4-8072-55A7EE1AA7A9}"/>
          </ac:spMkLst>
        </pc:spChg>
      </pc:sldChg>
      <pc:sldChg chg="addSp delSp modSp mod">
        <pc:chgData name="Maxim Sharabayko" userId="0f15c7c7-2e05-4490-946c-72d04432d0bc" providerId="ADAL" clId="{522D57A9-5C78-1E46-A929-CC09B2C507E5}" dt="2021-07-28T17:00:36.246" v="1496" actId="1076"/>
        <pc:sldMkLst>
          <pc:docMk/>
          <pc:sldMk cId="578777253" sldId="259"/>
        </pc:sldMkLst>
        <pc:spChg chg="mod">
          <ac:chgData name="Maxim Sharabayko" userId="0f15c7c7-2e05-4490-946c-72d04432d0bc" providerId="ADAL" clId="{522D57A9-5C78-1E46-A929-CC09B2C507E5}" dt="2021-07-28T16:55:19.413" v="1375" actId="20577"/>
          <ac:spMkLst>
            <pc:docMk/>
            <pc:sldMk cId="578777253" sldId="259"/>
            <ac:spMk id="2" creationId="{EC7295CC-6693-4725-9794-090D6BF93C8E}"/>
          </ac:spMkLst>
        </pc:spChg>
        <pc:spChg chg="mod">
          <ac:chgData name="Maxim Sharabayko" userId="0f15c7c7-2e05-4490-946c-72d04432d0bc" providerId="ADAL" clId="{522D57A9-5C78-1E46-A929-CC09B2C507E5}" dt="2021-07-28T16:59:58.728" v="1489" actId="20577"/>
          <ac:spMkLst>
            <pc:docMk/>
            <pc:sldMk cId="578777253" sldId="259"/>
            <ac:spMk id="3" creationId="{6AF3F714-930A-4CE7-A057-171D193368FC}"/>
          </ac:spMkLst>
        </pc:spChg>
        <pc:picChg chg="add del mod">
          <ac:chgData name="Maxim Sharabayko" userId="0f15c7c7-2e05-4490-946c-72d04432d0bc" providerId="ADAL" clId="{522D57A9-5C78-1E46-A929-CC09B2C507E5}" dt="2021-07-28T16:57:34.716" v="1405"/>
          <ac:picMkLst>
            <pc:docMk/>
            <pc:sldMk cId="578777253" sldId="259"/>
            <ac:picMk id="4" creationId="{DC02AD5E-B450-EA43-A0EF-B4F12C64F3EC}"/>
          </ac:picMkLst>
        </pc:picChg>
        <pc:picChg chg="add del mod">
          <ac:chgData name="Maxim Sharabayko" userId="0f15c7c7-2e05-4490-946c-72d04432d0bc" providerId="ADAL" clId="{522D57A9-5C78-1E46-A929-CC09B2C507E5}" dt="2021-07-28T16:57:34.716" v="1405"/>
          <ac:picMkLst>
            <pc:docMk/>
            <pc:sldMk cId="578777253" sldId="259"/>
            <ac:picMk id="5" creationId="{3C799582-C2A3-7944-B136-C5219134881E}"/>
          </ac:picMkLst>
        </pc:picChg>
        <pc:picChg chg="add mod modCrop">
          <ac:chgData name="Maxim Sharabayko" userId="0f15c7c7-2e05-4490-946c-72d04432d0bc" providerId="ADAL" clId="{522D57A9-5C78-1E46-A929-CC09B2C507E5}" dt="2021-07-28T17:00:20.159" v="1492" actId="1076"/>
          <ac:picMkLst>
            <pc:docMk/>
            <pc:sldMk cId="578777253" sldId="259"/>
            <ac:picMk id="6" creationId="{7E225637-91AC-004D-957A-157232540B83}"/>
          </ac:picMkLst>
        </pc:picChg>
        <pc:picChg chg="add mod">
          <ac:chgData name="Maxim Sharabayko" userId="0f15c7c7-2e05-4490-946c-72d04432d0bc" providerId="ADAL" clId="{522D57A9-5C78-1E46-A929-CC09B2C507E5}" dt="2021-07-28T17:00:30.838" v="1494" actId="1076"/>
          <ac:picMkLst>
            <pc:docMk/>
            <pc:sldMk cId="578777253" sldId="259"/>
            <ac:picMk id="7" creationId="{B89221C4-B8AD-4E40-89C0-01C1988CE2D1}"/>
          </ac:picMkLst>
        </pc:picChg>
        <pc:picChg chg="add mod">
          <ac:chgData name="Maxim Sharabayko" userId="0f15c7c7-2e05-4490-946c-72d04432d0bc" providerId="ADAL" clId="{522D57A9-5C78-1E46-A929-CC09B2C507E5}" dt="2021-07-28T17:00:36.246" v="1496" actId="1076"/>
          <ac:picMkLst>
            <pc:docMk/>
            <pc:sldMk cId="578777253" sldId="259"/>
            <ac:picMk id="8" creationId="{5D1EE2FC-6533-804C-86B9-865A05ACD97E}"/>
          </ac:picMkLst>
        </pc:picChg>
      </pc:sldChg>
      <pc:sldChg chg="modSp mod">
        <pc:chgData name="Maxim Sharabayko" userId="0f15c7c7-2e05-4490-946c-72d04432d0bc" providerId="ADAL" clId="{522D57A9-5C78-1E46-A929-CC09B2C507E5}" dt="2021-07-28T17:31:02.969" v="1521" actId="14100"/>
        <pc:sldMkLst>
          <pc:docMk/>
          <pc:sldMk cId="557417585" sldId="266"/>
        </pc:sldMkLst>
        <pc:spChg chg="mod">
          <ac:chgData name="Maxim Sharabayko" userId="0f15c7c7-2e05-4490-946c-72d04432d0bc" providerId="ADAL" clId="{522D57A9-5C78-1E46-A929-CC09B2C507E5}" dt="2021-07-28T17:30:54.241" v="1508" actId="14100"/>
          <ac:spMkLst>
            <pc:docMk/>
            <pc:sldMk cId="557417585" sldId="266"/>
            <ac:spMk id="21" creationId="{F4197FBF-2BDB-4F4C-A303-19F63D7038D6}"/>
          </ac:spMkLst>
        </pc:spChg>
        <pc:spChg chg="mod">
          <ac:chgData name="Maxim Sharabayko" userId="0f15c7c7-2e05-4490-946c-72d04432d0bc" providerId="ADAL" clId="{522D57A9-5C78-1E46-A929-CC09B2C507E5}" dt="2021-07-28T17:31:02.969" v="1521" actId="14100"/>
          <ac:spMkLst>
            <pc:docMk/>
            <pc:sldMk cId="557417585" sldId="266"/>
            <ac:spMk id="22" creationId="{B6C29C67-DFAD-4E81-8084-834724B05EF7}"/>
          </ac:spMkLst>
        </pc:spChg>
      </pc:sldChg>
      <pc:sldChg chg="del">
        <pc:chgData name="Maxim Sharabayko" userId="0f15c7c7-2e05-4490-946c-72d04432d0bc" providerId="ADAL" clId="{522D57A9-5C78-1E46-A929-CC09B2C507E5}" dt="2021-07-28T16:57:42.117" v="1406" actId="2696"/>
        <pc:sldMkLst>
          <pc:docMk/>
          <pc:sldMk cId="3128296768" sldId="267"/>
        </pc:sldMkLst>
      </pc:sldChg>
      <pc:sldChg chg="del">
        <pc:chgData name="Maxim Sharabayko" userId="0f15c7c7-2e05-4490-946c-72d04432d0bc" providerId="ADAL" clId="{522D57A9-5C78-1E46-A929-CC09B2C507E5}" dt="2021-07-28T17:30:03.264" v="1497" actId="2696"/>
        <pc:sldMkLst>
          <pc:docMk/>
          <pc:sldMk cId="877346368" sldId="268"/>
        </pc:sldMkLst>
      </pc:sldChg>
      <pc:sldChg chg="del">
        <pc:chgData name="Maxim Sharabayko" userId="0f15c7c7-2e05-4490-946c-72d04432d0bc" providerId="ADAL" clId="{522D57A9-5C78-1E46-A929-CC09B2C507E5}" dt="2021-07-28T17:32:00.701" v="1522" actId="2696"/>
        <pc:sldMkLst>
          <pc:docMk/>
          <pc:sldMk cId="2132201241" sldId="271"/>
        </pc:sldMkLst>
      </pc:sldChg>
      <pc:sldChg chg="addSp delSp modSp new mod setBg delDesignElem chgLayout">
        <pc:chgData name="Maxim Sharabayko" userId="0f15c7c7-2e05-4490-946c-72d04432d0bc" providerId="ADAL" clId="{522D57A9-5C78-1E46-A929-CC09B2C507E5}" dt="2021-07-28T16:13:29.503" v="320" actId="14100"/>
        <pc:sldMkLst>
          <pc:docMk/>
          <pc:sldMk cId="416506439" sldId="274"/>
        </pc:sldMkLst>
        <pc:spChg chg="del mod">
          <ac:chgData name="Maxim Sharabayko" userId="0f15c7c7-2e05-4490-946c-72d04432d0bc" providerId="ADAL" clId="{522D57A9-5C78-1E46-A929-CC09B2C507E5}" dt="2021-07-28T15:56:06.496" v="5" actId="6264"/>
          <ac:spMkLst>
            <pc:docMk/>
            <pc:sldMk cId="416506439" sldId="274"/>
            <ac:spMk id="2" creationId="{78611E11-93F8-8348-AC47-12CCA6AA8847}"/>
          </ac:spMkLst>
        </pc:spChg>
        <pc:spChg chg="del mod">
          <ac:chgData name="Maxim Sharabayko" userId="0f15c7c7-2e05-4490-946c-72d04432d0bc" providerId="ADAL" clId="{522D57A9-5C78-1E46-A929-CC09B2C507E5}" dt="2021-07-28T15:55:30.711" v="4"/>
          <ac:spMkLst>
            <pc:docMk/>
            <pc:sldMk cId="416506439" sldId="274"/>
            <ac:spMk id="3" creationId="{6C145A6C-5888-4F4F-AE0A-9518EC5C0456}"/>
          </ac:spMkLst>
        </pc:spChg>
        <pc:spChg chg="add del mod">
          <ac:chgData name="Maxim Sharabayko" userId="0f15c7c7-2e05-4490-946c-72d04432d0bc" providerId="ADAL" clId="{522D57A9-5C78-1E46-A929-CC09B2C507E5}" dt="2021-07-28T15:56:06.496" v="5" actId="6264"/>
          <ac:spMkLst>
            <pc:docMk/>
            <pc:sldMk cId="416506439" sldId="274"/>
            <ac:spMk id="5" creationId="{9FAE289D-BD66-874A-94B6-63BBDB0C6497}"/>
          </ac:spMkLst>
        </pc:spChg>
        <pc:spChg chg="add mod ord">
          <ac:chgData name="Maxim Sharabayko" userId="0f15c7c7-2e05-4490-946c-72d04432d0bc" providerId="ADAL" clId="{522D57A9-5C78-1E46-A929-CC09B2C507E5}" dt="2021-07-28T16:02:04.605" v="220" actId="20577"/>
          <ac:spMkLst>
            <pc:docMk/>
            <pc:sldMk cId="416506439" sldId="274"/>
            <ac:spMk id="6" creationId="{87C9D733-AE33-294B-88D8-52666CDB1F32}"/>
          </ac:spMkLst>
        </pc:spChg>
        <pc:spChg chg="add del">
          <ac:chgData name="Maxim Sharabayko" userId="0f15c7c7-2e05-4490-946c-72d04432d0bc" providerId="ADAL" clId="{522D57A9-5C78-1E46-A929-CC09B2C507E5}" dt="2021-07-28T15:56:06.496" v="5" actId="6264"/>
          <ac:spMkLst>
            <pc:docMk/>
            <pc:sldMk cId="416506439" sldId="274"/>
            <ac:spMk id="9" creationId="{2B97F24A-32CE-4C1C-A50D-3016B394DCFB}"/>
          </ac:spMkLst>
        </pc:spChg>
        <pc:spChg chg="add del">
          <ac:chgData name="Maxim Sharabayko" userId="0f15c7c7-2e05-4490-946c-72d04432d0bc" providerId="ADAL" clId="{522D57A9-5C78-1E46-A929-CC09B2C507E5}" dt="2021-07-28T15:56:06.496" v="5" actId="6264"/>
          <ac:spMkLst>
            <pc:docMk/>
            <pc:sldMk cId="416506439" sldId="274"/>
            <ac:spMk id="11" creationId="{CD8B4F24-440B-49E9-B85D-733523DC064B}"/>
          </ac:spMkLst>
        </pc:spChg>
        <pc:spChg chg="add mod">
          <ac:chgData name="Maxim Sharabayko" userId="0f15c7c7-2e05-4490-946c-72d04432d0bc" providerId="ADAL" clId="{522D57A9-5C78-1E46-A929-CC09B2C507E5}" dt="2021-07-28T16:12:31.521" v="315" actId="14100"/>
          <ac:spMkLst>
            <pc:docMk/>
            <pc:sldMk cId="416506439" sldId="274"/>
            <ac:spMk id="12" creationId="{7CB7940E-ED00-B141-B0F4-C78775F0A9D6}"/>
          </ac:spMkLst>
        </pc:spChg>
        <pc:picChg chg="add mod">
          <ac:chgData name="Maxim Sharabayko" userId="0f15c7c7-2e05-4490-946c-72d04432d0bc" providerId="ADAL" clId="{522D57A9-5C78-1E46-A929-CC09B2C507E5}" dt="2021-07-28T16:02:24.560" v="225" actId="171"/>
          <ac:picMkLst>
            <pc:docMk/>
            <pc:sldMk cId="416506439" sldId="274"/>
            <ac:picMk id="4" creationId="{E9FE8035-01A5-C543-8E75-8AF6CF2729B4}"/>
          </ac:picMkLst>
        </pc:picChg>
        <pc:picChg chg="add mod ord">
          <ac:chgData name="Maxim Sharabayko" userId="0f15c7c7-2e05-4490-946c-72d04432d0bc" providerId="ADAL" clId="{522D57A9-5C78-1E46-A929-CC09B2C507E5}" dt="2021-07-28T16:06:15.667" v="250" actId="1076"/>
          <ac:picMkLst>
            <pc:docMk/>
            <pc:sldMk cId="416506439" sldId="274"/>
            <ac:picMk id="7" creationId="{0E454DF7-049A-A54F-AC10-B312613965FF}"/>
          </ac:picMkLst>
        </pc:picChg>
        <pc:picChg chg="add mod modCrop">
          <ac:chgData name="Maxim Sharabayko" userId="0f15c7c7-2e05-4490-946c-72d04432d0bc" providerId="ADAL" clId="{522D57A9-5C78-1E46-A929-CC09B2C507E5}" dt="2021-07-28T16:05:59.567" v="246" actId="14100"/>
          <ac:picMkLst>
            <pc:docMk/>
            <pc:sldMk cId="416506439" sldId="274"/>
            <ac:picMk id="8" creationId="{CF364FC2-C0B8-7F43-BC0D-245BB0B27370}"/>
          </ac:picMkLst>
        </pc:picChg>
        <pc:picChg chg="add mod">
          <ac:chgData name="Maxim Sharabayko" userId="0f15c7c7-2e05-4490-946c-72d04432d0bc" providerId="ADAL" clId="{522D57A9-5C78-1E46-A929-CC09B2C507E5}" dt="2021-07-28T16:13:29.503" v="320" actId="14100"/>
          <ac:picMkLst>
            <pc:docMk/>
            <pc:sldMk cId="416506439" sldId="274"/>
            <ac:picMk id="10" creationId="{C9091919-5601-4D48-B1EF-584ADA102085}"/>
          </ac:picMkLst>
        </pc:picChg>
        <pc:picChg chg="add mod">
          <ac:chgData name="Maxim Sharabayko" userId="0f15c7c7-2e05-4490-946c-72d04432d0bc" providerId="ADAL" clId="{522D57A9-5C78-1E46-A929-CC09B2C507E5}" dt="2021-07-28T16:06:07.239" v="248" actId="1076"/>
          <ac:picMkLst>
            <pc:docMk/>
            <pc:sldMk cId="416506439" sldId="274"/>
            <ac:picMk id="1026" creationId="{4AE2EB97-6EBE-7643-B855-BA82382365F0}"/>
          </ac:picMkLst>
        </pc:picChg>
      </pc:sldChg>
      <pc:sldChg chg="addSp delSp modSp new mod">
        <pc:chgData name="Maxim Sharabayko" userId="0f15c7c7-2e05-4490-946c-72d04432d0bc" providerId="ADAL" clId="{522D57A9-5C78-1E46-A929-CC09B2C507E5}" dt="2021-07-28T16:21:23.093" v="447" actId="1076"/>
        <pc:sldMkLst>
          <pc:docMk/>
          <pc:sldMk cId="1385740530" sldId="275"/>
        </pc:sldMkLst>
        <pc:spChg chg="mod">
          <ac:chgData name="Maxim Sharabayko" userId="0f15c7c7-2e05-4490-946c-72d04432d0bc" providerId="ADAL" clId="{522D57A9-5C78-1E46-A929-CC09B2C507E5}" dt="2021-07-28T16:14:19.847" v="334" actId="20577"/>
          <ac:spMkLst>
            <pc:docMk/>
            <pc:sldMk cId="1385740530" sldId="275"/>
            <ac:spMk id="2" creationId="{95E1FEB2-E9F7-1249-B002-D92A507B2B8C}"/>
          </ac:spMkLst>
        </pc:spChg>
        <pc:spChg chg="del mod">
          <ac:chgData name="Maxim Sharabayko" userId="0f15c7c7-2e05-4490-946c-72d04432d0bc" providerId="ADAL" clId="{522D57A9-5C78-1E46-A929-CC09B2C507E5}" dt="2021-07-28T16:14:55.636" v="336"/>
          <ac:spMkLst>
            <pc:docMk/>
            <pc:sldMk cId="1385740530" sldId="275"/>
            <ac:spMk id="3" creationId="{7E0B767E-489E-934D-BF04-0FEFDA5F1419}"/>
          </ac:spMkLst>
        </pc:spChg>
        <pc:spChg chg="add mod">
          <ac:chgData name="Maxim Sharabayko" userId="0f15c7c7-2e05-4490-946c-72d04432d0bc" providerId="ADAL" clId="{522D57A9-5C78-1E46-A929-CC09B2C507E5}" dt="2021-07-28T16:21:23.093" v="447" actId="1076"/>
          <ac:spMkLst>
            <pc:docMk/>
            <pc:sldMk cId="1385740530" sldId="275"/>
            <ac:spMk id="5" creationId="{A693CE74-8F93-1446-A664-AF1A9F2C00A7}"/>
          </ac:spMkLst>
        </pc:spChg>
        <pc:spChg chg="add del mod">
          <ac:chgData name="Maxim Sharabayko" userId="0f15c7c7-2e05-4490-946c-72d04432d0bc" providerId="ADAL" clId="{522D57A9-5C78-1E46-A929-CC09B2C507E5}" dt="2021-07-28T16:21:04.661" v="444" actId="478"/>
          <ac:spMkLst>
            <pc:docMk/>
            <pc:sldMk cId="1385740530" sldId="275"/>
            <ac:spMk id="8" creationId="{E9FE24F5-EABA-8247-A459-F8243B09AEB7}"/>
          </ac:spMkLst>
        </pc:spChg>
        <pc:picChg chg="add del mod">
          <ac:chgData name="Maxim Sharabayko" userId="0f15c7c7-2e05-4490-946c-72d04432d0bc" providerId="ADAL" clId="{522D57A9-5C78-1E46-A929-CC09B2C507E5}" dt="2021-07-28T16:21:00.849" v="443" actId="478"/>
          <ac:picMkLst>
            <pc:docMk/>
            <pc:sldMk cId="1385740530" sldId="275"/>
            <ac:picMk id="4" creationId="{125ECE91-C854-BF40-9CD3-B64D4F51BB75}"/>
          </ac:picMkLst>
        </pc:picChg>
        <pc:picChg chg="add mod">
          <ac:chgData name="Maxim Sharabayko" userId="0f15c7c7-2e05-4490-946c-72d04432d0bc" providerId="ADAL" clId="{522D57A9-5C78-1E46-A929-CC09B2C507E5}" dt="2021-07-28T16:21:14.015" v="445" actId="1076"/>
          <ac:picMkLst>
            <pc:docMk/>
            <pc:sldMk cId="1385740530" sldId="275"/>
            <ac:picMk id="6" creationId="{5E5AB7CA-0DAC-C446-A0CA-70A128F25E3E}"/>
          </ac:picMkLst>
        </pc:picChg>
      </pc:sldChg>
      <pc:sldChg chg="modSp new mod">
        <pc:chgData name="Maxim Sharabayko" userId="0f15c7c7-2e05-4490-946c-72d04432d0bc" providerId="ADAL" clId="{522D57A9-5C78-1E46-A929-CC09B2C507E5}" dt="2021-07-28T16:42:12.540" v="1201" actId="20577"/>
        <pc:sldMkLst>
          <pc:docMk/>
          <pc:sldMk cId="1705363982" sldId="276"/>
        </pc:sldMkLst>
        <pc:spChg chg="mod">
          <ac:chgData name="Maxim Sharabayko" userId="0f15c7c7-2e05-4490-946c-72d04432d0bc" providerId="ADAL" clId="{522D57A9-5C78-1E46-A929-CC09B2C507E5}" dt="2021-07-28T16:34:08.123" v="576" actId="20577"/>
          <ac:spMkLst>
            <pc:docMk/>
            <pc:sldMk cId="1705363982" sldId="276"/>
            <ac:spMk id="2" creationId="{C2183F3D-2F26-CA48-A3DA-7AAB01ACC025}"/>
          </ac:spMkLst>
        </pc:spChg>
        <pc:spChg chg="mod">
          <ac:chgData name="Maxim Sharabayko" userId="0f15c7c7-2e05-4490-946c-72d04432d0bc" providerId="ADAL" clId="{522D57A9-5C78-1E46-A929-CC09B2C507E5}" dt="2021-07-28T16:42:12.540" v="1201" actId="20577"/>
          <ac:spMkLst>
            <pc:docMk/>
            <pc:sldMk cId="1705363982" sldId="276"/>
            <ac:spMk id="3" creationId="{7E4EDFEC-4A2F-8F4C-9EC0-93674FE068C9}"/>
          </ac:spMkLst>
        </pc:spChg>
      </pc:sldChg>
      <pc:sldChg chg="modSp new mod">
        <pc:chgData name="Maxim Sharabayko" userId="0f15c7c7-2e05-4490-946c-72d04432d0bc" providerId="ADAL" clId="{522D57A9-5C78-1E46-A929-CC09B2C507E5}" dt="2021-07-28T16:53:40.439" v="1363" actId="5793"/>
        <pc:sldMkLst>
          <pc:docMk/>
          <pc:sldMk cId="2008601611" sldId="277"/>
        </pc:sldMkLst>
        <pc:spChg chg="mod">
          <ac:chgData name="Maxim Sharabayko" userId="0f15c7c7-2e05-4490-946c-72d04432d0bc" providerId="ADAL" clId="{522D57A9-5C78-1E46-A929-CC09B2C507E5}" dt="2021-07-28T16:44:04.709" v="1219" actId="20577"/>
          <ac:spMkLst>
            <pc:docMk/>
            <pc:sldMk cId="2008601611" sldId="277"/>
            <ac:spMk id="2" creationId="{9F51F53F-A44D-2741-A967-7EAE6B8CBD6C}"/>
          </ac:spMkLst>
        </pc:spChg>
        <pc:spChg chg="mod">
          <ac:chgData name="Maxim Sharabayko" userId="0f15c7c7-2e05-4490-946c-72d04432d0bc" providerId="ADAL" clId="{522D57A9-5C78-1E46-A929-CC09B2C507E5}" dt="2021-07-28T16:53:40.439" v="1363" actId="5793"/>
          <ac:spMkLst>
            <pc:docMk/>
            <pc:sldMk cId="2008601611" sldId="277"/>
            <ac:spMk id="3" creationId="{5CD3DF76-7232-E942-A4D5-ACDD3D3C05D4}"/>
          </ac:spMkLst>
        </pc:spChg>
      </pc:sldChg>
      <pc:sldChg chg="add del">
        <pc:chgData name="Maxim Sharabayko" userId="0f15c7c7-2e05-4490-946c-72d04432d0bc" providerId="ADAL" clId="{522D57A9-5C78-1E46-A929-CC09B2C507E5}" dt="2021-07-28T16:43:56.328" v="1203" actId="2696"/>
        <pc:sldMkLst>
          <pc:docMk/>
          <pc:sldMk cId="2449713905" sldId="277"/>
        </pc:sldMkLst>
      </pc:sldChg>
      <pc:sldChg chg="modSp new mod">
        <pc:chgData name="Maxim Sharabayko" userId="0f15c7c7-2e05-4490-946c-72d04432d0bc" providerId="ADAL" clId="{522D57A9-5C78-1E46-A929-CC09B2C507E5}" dt="2021-07-28T16:55:34.405" v="1399" actId="20577"/>
        <pc:sldMkLst>
          <pc:docMk/>
          <pc:sldMk cId="1866010254" sldId="278"/>
        </pc:sldMkLst>
        <pc:spChg chg="mod">
          <ac:chgData name="Maxim Sharabayko" userId="0f15c7c7-2e05-4490-946c-72d04432d0bc" providerId="ADAL" clId="{522D57A9-5C78-1E46-A929-CC09B2C507E5}" dt="2021-07-28T16:55:34.405" v="1399" actId="20577"/>
          <ac:spMkLst>
            <pc:docMk/>
            <pc:sldMk cId="1866010254" sldId="278"/>
            <ac:spMk id="2" creationId="{DAF6EC81-C091-AB45-8314-6E7315908A4F}"/>
          </ac:spMkLst>
        </pc:spChg>
      </pc:sldChg>
      <pc:sldChg chg="addSp delSp modSp new mod modClrScheme chgLayout">
        <pc:chgData name="Maxim Sharabayko" userId="0f15c7c7-2e05-4490-946c-72d04432d0bc" providerId="ADAL" clId="{522D57A9-5C78-1E46-A929-CC09B2C507E5}" dt="2021-07-28T17:40:40.731" v="1646" actId="14100"/>
        <pc:sldMkLst>
          <pc:docMk/>
          <pc:sldMk cId="292550775" sldId="279"/>
        </pc:sldMkLst>
        <pc:spChg chg="mod ord">
          <ac:chgData name="Maxim Sharabayko" userId="0f15c7c7-2e05-4490-946c-72d04432d0bc" providerId="ADAL" clId="{522D57A9-5C78-1E46-A929-CC09B2C507E5}" dt="2021-07-28T17:34:47.087" v="1538" actId="700"/>
          <ac:spMkLst>
            <pc:docMk/>
            <pc:sldMk cId="292550775" sldId="279"/>
            <ac:spMk id="2" creationId="{E0331266-47BF-B548-A849-51887367B0D1}"/>
          </ac:spMkLst>
        </pc:spChg>
        <pc:spChg chg="del">
          <ac:chgData name="Maxim Sharabayko" userId="0f15c7c7-2e05-4490-946c-72d04432d0bc" providerId="ADAL" clId="{522D57A9-5C78-1E46-A929-CC09B2C507E5}" dt="2021-07-28T17:34:47.087" v="1538" actId="700"/>
          <ac:spMkLst>
            <pc:docMk/>
            <pc:sldMk cId="292550775" sldId="279"/>
            <ac:spMk id="3" creationId="{C21584D6-5CCC-414F-A660-9333A9091F6D}"/>
          </ac:spMkLst>
        </pc:spChg>
        <pc:spChg chg="del mod ord">
          <ac:chgData name="Maxim Sharabayko" userId="0f15c7c7-2e05-4490-946c-72d04432d0bc" providerId="ADAL" clId="{522D57A9-5C78-1E46-A929-CC09B2C507E5}" dt="2021-07-28T17:34:47.087" v="1538" actId="700"/>
          <ac:spMkLst>
            <pc:docMk/>
            <pc:sldMk cId="292550775" sldId="279"/>
            <ac:spMk id="4" creationId="{296A2ED2-C319-7A46-8DAE-E0348EFCC538}"/>
          </ac:spMkLst>
        </pc:spChg>
        <pc:spChg chg="del">
          <ac:chgData name="Maxim Sharabayko" userId="0f15c7c7-2e05-4490-946c-72d04432d0bc" providerId="ADAL" clId="{522D57A9-5C78-1E46-A929-CC09B2C507E5}" dt="2021-07-28T17:34:47.087" v="1538" actId="700"/>
          <ac:spMkLst>
            <pc:docMk/>
            <pc:sldMk cId="292550775" sldId="279"/>
            <ac:spMk id="5" creationId="{D834A2DA-A3A4-B149-925D-ABFF806AC22B}"/>
          </ac:spMkLst>
        </pc:spChg>
        <pc:spChg chg="del">
          <ac:chgData name="Maxim Sharabayko" userId="0f15c7c7-2e05-4490-946c-72d04432d0bc" providerId="ADAL" clId="{522D57A9-5C78-1E46-A929-CC09B2C507E5}" dt="2021-07-28T17:34:47.087" v="1538" actId="700"/>
          <ac:spMkLst>
            <pc:docMk/>
            <pc:sldMk cId="292550775" sldId="279"/>
            <ac:spMk id="6" creationId="{B82B30D8-F8C6-BB47-8B33-BEBEF998B4F4}"/>
          </ac:spMkLst>
        </pc:spChg>
        <pc:spChg chg="add del mod ord">
          <ac:chgData name="Maxim Sharabayko" userId="0f15c7c7-2e05-4490-946c-72d04432d0bc" providerId="ADAL" clId="{522D57A9-5C78-1E46-A929-CC09B2C507E5}" dt="2021-07-28T17:35:41.787" v="1543" actId="478"/>
          <ac:spMkLst>
            <pc:docMk/>
            <pc:sldMk cId="292550775" sldId="279"/>
            <ac:spMk id="7" creationId="{5AB62F59-18D2-A044-9494-12E3761778F0}"/>
          </ac:spMkLst>
        </pc:spChg>
        <pc:spChg chg="add del mod">
          <ac:chgData name="Maxim Sharabayko" userId="0f15c7c7-2e05-4490-946c-72d04432d0bc" providerId="ADAL" clId="{522D57A9-5C78-1E46-A929-CC09B2C507E5}" dt="2021-07-28T17:36:06.057" v="1545"/>
          <ac:spMkLst>
            <pc:docMk/>
            <pc:sldMk cId="292550775" sldId="279"/>
            <ac:spMk id="9" creationId="{5E523D6D-A712-5143-87D4-6F98203A7503}"/>
          </ac:spMkLst>
        </pc:spChg>
        <pc:spChg chg="add mod">
          <ac:chgData name="Maxim Sharabayko" userId="0f15c7c7-2e05-4490-946c-72d04432d0bc" providerId="ADAL" clId="{522D57A9-5C78-1E46-A929-CC09B2C507E5}" dt="2021-07-28T17:37:01.101" v="1570" actId="20577"/>
          <ac:spMkLst>
            <pc:docMk/>
            <pc:sldMk cId="292550775" sldId="279"/>
            <ac:spMk id="12" creationId="{9506197F-C3CF-7547-A8B7-82877361155A}"/>
          </ac:spMkLst>
        </pc:spChg>
        <pc:spChg chg="add mod">
          <ac:chgData name="Maxim Sharabayko" userId="0f15c7c7-2e05-4490-946c-72d04432d0bc" providerId="ADAL" clId="{522D57A9-5C78-1E46-A929-CC09B2C507E5}" dt="2021-07-28T17:37:17.782" v="1591" actId="20577"/>
          <ac:spMkLst>
            <pc:docMk/>
            <pc:sldMk cId="292550775" sldId="279"/>
            <ac:spMk id="13" creationId="{E42D0244-C662-4241-BA8A-5F40D6885259}"/>
          </ac:spMkLst>
        </pc:spChg>
        <pc:spChg chg="add mod">
          <ac:chgData name="Maxim Sharabayko" userId="0f15c7c7-2e05-4490-946c-72d04432d0bc" providerId="ADAL" clId="{522D57A9-5C78-1E46-A929-CC09B2C507E5}" dt="2021-07-28T17:37:46.528" v="1602" actId="207"/>
          <ac:spMkLst>
            <pc:docMk/>
            <pc:sldMk cId="292550775" sldId="279"/>
            <ac:spMk id="14" creationId="{AB6CB21E-D1FD-044B-AF98-7C772CFA184F}"/>
          </ac:spMkLst>
        </pc:spChg>
        <pc:spChg chg="add mod">
          <ac:chgData name="Maxim Sharabayko" userId="0f15c7c7-2e05-4490-946c-72d04432d0bc" providerId="ADAL" clId="{522D57A9-5C78-1E46-A929-CC09B2C507E5}" dt="2021-07-28T17:39:13.669" v="1619" actId="1076"/>
          <ac:spMkLst>
            <pc:docMk/>
            <pc:sldMk cId="292550775" sldId="279"/>
            <ac:spMk id="15" creationId="{F9928887-DE67-5646-B210-BD51F715BA64}"/>
          </ac:spMkLst>
        </pc:spChg>
        <pc:spChg chg="add mod">
          <ac:chgData name="Maxim Sharabayko" userId="0f15c7c7-2e05-4490-946c-72d04432d0bc" providerId="ADAL" clId="{522D57A9-5C78-1E46-A929-CC09B2C507E5}" dt="2021-07-28T17:39:08.591" v="1618" actId="1582"/>
          <ac:spMkLst>
            <pc:docMk/>
            <pc:sldMk cId="292550775" sldId="279"/>
            <ac:spMk id="16" creationId="{8F8CDA2C-D3D0-4F45-8443-EA3528EF5242}"/>
          </ac:spMkLst>
        </pc:spChg>
        <pc:spChg chg="add mod">
          <ac:chgData name="Maxim Sharabayko" userId="0f15c7c7-2e05-4490-946c-72d04432d0bc" providerId="ADAL" clId="{522D57A9-5C78-1E46-A929-CC09B2C507E5}" dt="2021-07-28T17:40:31.075" v="1645" actId="1076"/>
          <ac:spMkLst>
            <pc:docMk/>
            <pc:sldMk cId="292550775" sldId="279"/>
            <ac:spMk id="17" creationId="{F14DBC9B-093B-694D-B54C-B076210E9E39}"/>
          </ac:spMkLst>
        </pc:spChg>
        <pc:spChg chg="add mod">
          <ac:chgData name="Maxim Sharabayko" userId="0f15c7c7-2e05-4490-946c-72d04432d0bc" providerId="ADAL" clId="{522D57A9-5C78-1E46-A929-CC09B2C507E5}" dt="2021-07-28T17:40:40.731" v="1646" actId="14100"/>
          <ac:spMkLst>
            <pc:docMk/>
            <pc:sldMk cId="292550775" sldId="279"/>
            <ac:spMk id="18" creationId="{725D7C84-822D-4A4C-939F-3C5F7E502912}"/>
          </ac:spMkLst>
        </pc:spChg>
        <pc:picChg chg="add mod">
          <ac:chgData name="Maxim Sharabayko" userId="0f15c7c7-2e05-4490-946c-72d04432d0bc" providerId="ADAL" clId="{522D57A9-5C78-1E46-A929-CC09B2C507E5}" dt="2021-07-28T17:36:15.630" v="1547" actId="1076"/>
          <ac:picMkLst>
            <pc:docMk/>
            <pc:sldMk cId="292550775" sldId="279"/>
            <ac:picMk id="10" creationId="{00B807FE-F026-D24B-A1E8-E0227B8AE636}"/>
          </ac:picMkLst>
        </pc:picChg>
        <pc:picChg chg="add mod">
          <ac:chgData name="Maxim Sharabayko" userId="0f15c7c7-2e05-4490-946c-72d04432d0bc" providerId="ADAL" clId="{522D57A9-5C78-1E46-A929-CC09B2C507E5}" dt="2021-07-28T17:36:48.951" v="1549" actId="1076"/>
          <ac:picMkLst>
            <pc:docMk/>
            <pc:sldMk cId="292550775" sldId="279"/>
            <ac:picMk id="11" creationId="{24540386-AA51-FB42-A1C9-59F080FB1CFB}"/>
          </ac:picMkLst>
        </pc:picChg>
      </pc:sldChg>
    </pc:docChg>
  </pc:docChgLst>
  <pc:docChgLst>
    <pc:chgData name="Maxim Sharabayko" userId="0f15c7c7-2e05-4490-946c-72d04432d0bc" providerId="ADAL" clId="{1A115A37-6EC9-428A-9941-99249226DCC7}"/>
    <pc:docChg chg="undo custSel addSld delSld modSld">
      <pc:chgData name="Maxim Sharabayko" userId="0f15c7c7-2e05-4490-946c-72d04432d0bc" providerId="ADAL" clId="{1A115A37-6EC9-428A-9941-99249226DCC7}" dt="2021-07-29T11:40:43.940" v="1076" actId="113"/>
      <pc:docMkLst>
        <pc:docMk/>
      </pc:docMkLst>
      <pc:sldChg chg="addSp modSp mod">
        <pc:chgData name="Maxim Sharabayko" userId="0f15c7c7-2e05-4490-946c-72d04432d0bc" providerId="ADAL" clId="{1A115A37-6EC9-428A-9941-99249226DCC7}" dt="2021-07-29T10:11:31.339" v="694" actId="1076"/>
        <pc:sldMkLst>
          <pc:docMk/>
          <pc:sldMk cId="824084075" sldId="256"/>
        </pc:sldMkLst>
        <pc:spChg chg="mod">
          <ac:chgData name="Maxim Sharabayko" userId="0f15c7c7-2e05-4490-946c-72d04432d0bc" providerId="ADAL" clId="{1A115A37-6EC9-428A-9941-99249226DCC7}" dt="2021-07-29T10:11:31.339" v="694" actId="1076"/>
          <ac:spMkLst>
            <pc:docMk/>
            <pc:sldMk cId="824084075" sldId="256"/>
            <ac:spMk id="3" creationId="{ED11C3CA-D156-4A76-9D42-32506824FAB8}"/>
          </ac:spMkLst>
        </pc:spChg>
        <pc:picChg chg="add mod">
          <ac:chgData name="Maxim Sharabayko" userId="0f15c7c7-2e05-4490-946c-72d04432d0bc" providerId="ADAL" clId="{1A115A37-6EC9-428A-9941-99249226DCC7}" dt="2021-07-29T10:10:56.575" v="658" actId="14100"/>
          <ac:picMkLst>
            <pc:docMk/>
            <pc:sldMk cId="824084075" sldId="256"/>
            <ac:picMk id="4" creationId="{B291CB95-DD5B-4F23-AAB9-16F535532ED4}"/>
          </ac:picMkLst>
        </pc:picChg>
      </pc:sldChg>
      <pc:sldChg chg="addSp modSp mod">
        <pc:chgData name="Maxim Sharabayko" userId="0f15c7c7-2e05-4490-946c-72d04432d0bc" providerId="ADAL" clId="{1A115A37-6EC9-428A-9941-99249226DCC7}" dt="2021-07-29T11:40:43.940" v="1076" actId="113"/>
        <pc:sldMkLst>
          <pc:docMk/>
          <pc:sldMk cId="3873247770" sldId="257"/>
        </pc:sldMkLst>
        <pc:spChg chg="mod">
          <ac:chgData name="Maxim Sharabayko" userId="0f15c7c7-2e05-4490-946c-72d04432d0bc" providerId="ADAL" clId="{1A115A37-6EC9-428A-9941-99249226DCC7}" dt="2021-07-29T11:40:26.860" v="1063" actId="404"/>
          <ac:spMkLst>
            <pc:docMk/>
            <pc:sldMk cId="3873247770" sldId="257"/>
            <ac:spMk id="3" creationId="{CC45EB30-8254-46A6-8C30-95ADF235609D}"/>
          </ac:spMkLst>
        </pc:spChg>
        <pc:spChg chg="add mod">
          <ac:chgData name="Maxim Sharabayko" userId="0f15c7c7-2e05-4490-946c-72d04432d0bc" providerId="ADAL" clId="{1A115A37-6EC9-428A-9941-99249226DCC7}" dt="2021-07-29T11:40:43.940" v="1076" actId="113"/>
          <ac:spMkLst>
            <pc:docMk/>
            <pc:sldMk cId="3873247770" sldId="257"/>
            <ac:spMk id="4" creationId="{A029B1D0-EE99-41F2-BB69-351108DCAA57}"/>
          </ac:spMkLst>
        </pc:spChg>
      </pc:sldChg>
      <pc:sldChg chg="modSp new mod">
        <pc:chgData name="Maxim Sharabayko" userId="0f15c7c7-2e05-4490-946c-72d04432d0bc" providerId="ADAL" clId="{1A115A37-6EC9-428A-9941-99249226DCC7}" dt="2021-07-27T14:00:53.457" v="31" actId="20577"/>
        <pc:sldMkLst>
          <pc:docMk/>
          <pc:sldMk cId="962987651" sldId="258"/>
        </pc:sldMkLst>
        <pc:spChg chg="mod">
          <ac:chgData name="Maxim Sharabayko" userId="0f15c7c7-2e05-4490-946c-72d04432d0bc" providerId="ADAL" clId="{1A115A37-6EC9-428A-9941-99249226DCC7}" dt="2021-07-27T14:00:53.457" v="31" actId="20577"/>
          <ac:spMkLst>
            <pc:docMk/>
            <pc:sldMk cId="962987651" sldId="258"/>
            <ac:spMk id="2" creationId="{6FDB53E6-F458-4EA4-84FC-CAA36153B221}"/>
          </ac:spMkLst>
        </pc:spChg>
      </pc:sldChg>
      <pc:sldChg chg="addSp delSp modSp add mod">
        <pc:chgData name="Maxim Sharabayko" userId="0f15c7c7-2e05-4490-946c-72d04432d0bc" providerId="ADAL" clId="{1A115A37-6EC9-428A-9941-99249226DCC7}" dt="2021-07-29T10:31:07.538" v="874" actId="6549"/>
        <pc:sldMkLst>
          <pc:docMk/>
          <pc:sldMk cId="578777253" sldId="259"/>
        </pc:sldMkLst>
        <pc:spChg chg="mod">
          <ac:chgData name="Maxim Sharabayko" userId="0f15c7c7-2e05-4490-946c-72d04432d0bc" providerId="ADAL" clId="{1A115A37-6EC9-428A-9941-99249226DCC7}" dt="2021-07-29T10:31:07.538" v="874" actId="6549"/>
          <ac:spMkLst>
            <pc:docMk/>
            <pc:sldMk cId="578777253" sldId="259"/>
            <ac:spMk id="3" creationId="{6AF3F714-930A-4CE7-A057-171D193368FC}"/>
          </ac:spMkLst>
        </pc:spChg>
        <pc:spChg chg="add del">
          <ac:chgData name="Maxim Sharabayko" userId="0f15c7c7-2e05-4490-946c-72d04432d0bc" providerId="ADAL" clId="{1A115A37-6EC9-428A-9941-99249226DCC7}" dt="2021-07-29T10:23:11.214" v="707"/>
          <ac:spMkLst>
            <pc:docMk/>
            <pc:sldMk cId="578777253" sldId="259"/>
            <ac:spMk id="11" creationId="{91DFD21E-DA70-4FCA-AE79-720E8F8ACBD1}"/>
          </ac:spMkLst>
        </pc:spChg>
        <pc:spChg chg="add del">
          <ac:chgData name="Maxim Sharabayko" userId="0f15c7c7-2e05-4490-946c-72d04432d0bc" providerId="ADAL" clId="{1A115A37-6EC9-428A-9941-99249226DCC7}" dt="2021-07-29T10:29:38.878" v="799"/>
          <ac:spMkLst>
            <pc:docMk/>
            <pc:sldMk cId="578777253" sldId="259"/>
            <ac:spMk id="12" creationId="{25121609-C561-4835-A41B-1B2284485758}"/>
          </ac:spMkLst>
        </pc:spChg>
        <pc:picChg chg="add mod">
          <ac:chgData name="Maxim Sharabayko" userId="0f15c7c7-2e05-4490-946c-72d04432d0bc" providerId="ADAL" clId="{1A115A37-6EC9-428A-9941-99249226DCC7}" dt="2021-07-29T08:51:08.402" v="252" actId="1076"/>
          <ac:picMkLst>
            <pc:docMk/>
            <pc:sldMk cId="578777253" sldId="259"/>
            <ac:picMk id="5" creationId="{BF9CED9C-1ADA-4CD8-91EE-656530BF27D7}"/>
          </ac:picMkLst>
        </pc:picChg>
        <pc:picChg chg="del mod">
          <ac:chgData name="Maxim Sharabayko" userId="0f15c7c7-2e05-4490-946c-72d04432d0bc" providerId="ADAL" clId="{1A115A37-6EC9-428A-9941-99249226DCC7}" dt="2021-07-29T08:48:31.205" v="208" actId="478"/>
          <ac:picMkLst>
            <pc:docMk/>
            <pc:sldMk cId="578777253" sldId="259"/>
            <ac:picMk id="6" creationId="{7E225637-91AC-004D-957A-157232540B83}"/>
          </ac:picMkLst>
        </pc:picChg>
        <pc:picChg chg="mod">
          <ac:chgData name="Maxim Sharabayko" userId="0f15c7c7-2e05-4490-946c-72d04432d0bc" providerId="ADAL" clId="{1A115A37-6EC9-428A-9941-99249226DCC7}" dt="2021-07-29T08:51:22.128" v="256" actId="1076"/>
          <ac:picMkLst>
            <pc:docMk/>
            <pc:sldMk cId="578777253" sldId="259"/>
            <ac:picMk id="7" creationId="{B89221C4-B8AD-4E40-89C0-01C1988CE2D1}"/>
          </ac:picMkLst>
        </pc:picChg>
        <pc:picChg chg="del mod">
          <ac:chgData name="Maxim Sharabayko" userId="0f15c7c7-2e05-4490-946c-72d04432d0bc" providerId="ADAL" clId="{1A115A37-6EC9-428A-9941-99249226DCC7}" dt="2021-07-29T08:51:35.642" v="261" actId="478"/>
          <ac:picMkLst>
            <pc:docMk/>
            <pc:sldMk cId="578777253" sldId="259"/>
            <ac:picMk id="8" creationId="{5D1EE2FC-6533-804C-86B9-865A05ACD97E}"/>
          </ac:picMkLst>
        </pc:picChg>
        <pc:picChg chg="add mod">
          <ac:chgData name="Maxim Sharabayko" userId="0f15c7c7-2e05-4490-946c-72d04432d0bc" providerId="ADAL" clId="{1A115A37-6EC9-428A-9941-99249226DCC7}" dt="2021-07-29T08:51:26.842" v="258" actId="1076"/>
          <ac:picMkLst>
            <pc:docMk/>
            <pc:sldMk cId="578777253" sldId="259"/>
            <ac:picMk id="9" creationId="{FB9E9CBF-A511-4F91-AB48-D94DBBFCFA63}"/>
          </ac:picMkLst>
        </pc:picChg>
        <pc:picChg chg="add mod">
          <ac:chgData name="Maxim Sharabayko" userId="0f15c7c7-2e05-4490-946c-72d04432d0bc" providerId="ADAL" clId="{1A115A37-6EC9-428A-9941-99249226DCC7}" dt="2021-07-29T08:51:34.340" v="260" actId="1076"/>
          <ac:picMkLst>
            <pc:docMk/>
            <pc:sldMk cId="578777253" sldId="259"/>
            <ac:picMk id="10" creationId="{16318402-C676-47D4-9E2F-95E8922BAD20}"/>
          </ac:picMkLst>
        </pc:picChg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4151423691" sldId="260"/>
        </pc:sldMkLst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2070867125" sldId="262"/>
        </pc:sldMkLst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2105944363" sldId="263"/>
        </pc:sldMkLst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557417585" sldId="266"/>
        </pc:sldMkLst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3128296768" sldId="267"/>
        </pc:sldMkLst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877346368" sldId="268"/>
        </pc:sldMkLst>
      </pc:sldChg>
      <pc:sldChg chg="add">
        <pc:chgData name="Maxim Sharabayko" userId="0f15c7c7-2e05-4490-946c-72d04432d0bc" providerId="ADAL" clId="{1A115A37-6EC9-428A-9941-99249226DCC7}" dt="2021-07-27T14:46:14.140" v="33"/>
        <pc:sldMkLst>
          <pc:docMk/>
          <pc:sldMk cId="2568267519" sldId="269"/>
        </pc:sldMkLst>
      </pc:sldChg>
      <pc:sldChg chg="add del">
        <pc:chgData name="Maxim Sharabayko" userId="0f15c7c7-2e05-4490-946c-72d04432d0bc" providerId="ADAL" clId="{1A115A37-6EC9-428A-9941-99249226DCC7}" dt="2021-07-29T10:36:24.149" v="875" actId="2696"/>
        <pc:sldMkLst>
          <pc:docMk/>
          <pc:sldMk cId="4285612123" sldId="270"/>
        </pc:sldMkLst>
      </pc:sldChg>
      <pc:sldChg chg="delSp add setBg delDesignElem">
        <pc:chgData name="Maxim Sharabayko" userId="0f15c7c7-2e05-4490-946c-72d04432d0bc" providerId="ADAL" clId="{1A115A37-6EC9-428A-9941-99249226DCC7}" dt="2021-07-27T14:46:14.140" v="33"/>
        <pc:sldMkLst>
          <pc:docMk/>
          <pc:sldMk cId="2132201241" sldId="271"/>
        </pc:sldMkLst>
        <pc:spChg chg="del">
          <ac:chgData name="Maxim Sharabayko" userId="0f15c7c7-2e05-4490-946c-72d04432d0bc" providerId="ADAL" clId="{1A115A37-6EC9-428A-9941-99249226DCC7}" dt="2021-07-27T14:46:14.140" v="33"/>
          <ac:spMkLst>
            <pc:docMk/>
            <pc:sldMk cId="2132201241" sldId="271"/>
            <ac:spMk id="12" creationId="{AB8C311F-7253-4AED-9701-7FC0708C41C7}"/>
          </ac:spMkLst>
        </pc:spChg>
        <pc:spChg chg="del">
          <ac:chgData name="Maxim Sharabayko" userId="0f15c7c7-2e05-4490-946c-72d04432d0bc" providerId="ADAL" clId="{1A115A37-6EC9-428A-9941-99249226DCC7}" dt="2021-07-27T14:46:14.140" v="33"/>
          <ac:spMkLst>
            <pc:docMk/>
            <pc:sldMk cId="2132201241" sldId="271"/>
            <ac:spMk id="14" creationId="{E2384209-CB15-4CDF-9D31-C44FD9A3F20D}"/>
          </ac:spMkLst>
        </pc:spChg>
        <pc:spChg chg="del">
          <ac:chgData name="Maxim Sharabayko" userId="0f15c7c7-2e05-4490-946c-72d04432d0bc" providerId="ADAL" clId="{1A115A37-6EC9-428A-9941-99249226DCC7}" dt="2021-07-27T14:46:14.140" v="33"/>
          <ac:spMkLst>
            <pc:docMk/>
            <pc:sldMk cId="2132201241" sldId="271"/>
            <ac:spMk id="16" creationId="{2633B3B5-CC90-43F0-8714-D31D1F3F0209}"/>
          </ac:spMkLst>
        </pc:spChg>
        <pc:spChg chg="del">
          <ac:chgData name="Maxim Sharabayko" userId="0f15c7c7-2e05-4490-946c-72d04432d0bc" providerId="ADAL" clId="{1A115A37-6EC9-428A-9941-99249226DCC7}" dt="2021-07-27T14:46:14.140" v="33"/>
          <ac:spMkLst>
            <pc:docMk/>
            <pc:sldMk cId="2132201241" sldId="271"/>
            <ac:spMk id="18" creationId="{A8D57A06-A426-446D-B02C-A2DC6B62E45E}"/>
          </ac:spMkLst>
        </pc:spChg>
      </pc:sldChg>
      <pc:sldChg chg="modSp add mod">
        <pc:chgData name="Maxim Sharabayko" userId="0f15c7c7-2e05-4490-946c-72d04432d0bc" providerId="ADAL" clId="{1A115A37-6EC9-428A-9941-99249226DCC7}" dt="2021-07-29T11:12:28.726" v="983" actId="20577"/>
        <pc:sldMkLst>
          <pc:docMk/>
          <pc:sldMk cId="1874234284" sldId="272"/>
        </pc:sldMkLst>
        <pc:spChg chg="mod">
          <ac:chgData name="Maxim Sharabayko" userId="0f15c7c7-2e05-4490-946c-72d04432d0bc" providerId="ADAL" clId="{1A115A37-6EC9-428A-9941-99249226DCC7}" dt="2021-07-29T11:05:32.731" v="935" actId="20577"/>
          <ac:spMkLst>
            <pc:docMk/>
            <pc:sldMk cId="1874234284" sldId="272"/>
            <ac:spMk id="15" creationId="{CEE8A07E-01DB-4A04-BDD0-74C296C52A0C}"/>
          </ac:spMkLst>
        </pc:spChg>
        <pc:graphicFrameChg chg="modGraphic">
          <ac:chgData name="Maxim Sharabayko" userId="0f15c7c7-2e05-4490-946c-72d04432d0bc" providerId="ADAL" clId="{1A115A37-6EC9-428A-9941-99249226DCC7}" dt="2021-07-29T11:10:09.994" v="977" actId="6549"/>
          <ac:graphicFrameMkLst>
            <pc:docMk/>
            <pc:sldMk cId="1874234284" sldId="272"/>
            <ac:graphicFrameMk id="7" creationId="{0EF41001-B4FF-4825-A0D9-3ADC28C09524}"/>
          </ac:graphicFrameMkLst>
        </pc:graphicFrameChg>
        <pc:graphicFrameChg chg="modGraphic">
          <ac:chgData name="Maxim Sharabayko" userId="0f15c7c7-2e05-4490-946c-72d04432d0bc" providerId="ADAL" clId="{1A115A37-6EC9-428A-9941-99249226DCC7}" dt="2021-07-29T11:12:28.726" v="983" actId="20577"/>
          <ac:graphicFrameMkLst>
            <pc:docMk/>
            <pc:sldMk cId="1874234284" sldId="272"/>
            <ac:graphicFrameMk id="10" creationId="{33A53C2E-5234-4D76-8204-9E5AC4B13B4F}"/>
          </ac:graphicFrameMkLst>
        </pc:graphicFrameChg>
      </pc:sldChg>
      <pc:sldChg chg="modSp add mod">
        <pc:chgData name="Maxim Sharabayko" userId="0f15c7c7-2e05-4490-946c-72d04432d0bc" providerId="ADAL" clId="{1A115A37-6EC9-428A-9941-99249226DCC7}" dt="2021-07-29T08:55:54.979" v="430" actId="20577"/>
        <pc:sldMkLst>
          <pc:docMk/>
          <pc:sldMk cId="3798956184" sldId="273"/>
        </pc:sldMkLst>
        <pc:spChg chg="mod">
          <ac:chgData name="Maxim Sharabayko" userId="0f15c7c7-2e05-4490-946c-72d04432d0bc" providerId="ADAL" clId="{1A115A37-6EC9-428A-9941-99249226DCC7}" dt="2021-07-29T08:55:54.979" v="430" actId="20577"/>
          <ac:spMkLst>
            <pc:docMk/>
            <pc:sldMk cId="3798956184" sldId="273"/>
            <ac:spMk id="3" creationId="{E255BFE8-FB51-44F4-9C0B-AED5D2DD37A1}"/>
          </ac:spMkLst>
        </pc:spChg>
      </pc:sldChg>
      <pc:sldChg chg="modSp mod">
        <pc:chgData name="Maxim Sharabayko" userId="0f15c7c7-2e05-4490-946c-72d04432d0bc" providerId="ADAL" clId="{1A115A37-6EC9-428A-9941-99249226DCC7}" dt="2021-07-29T11:15:29.727" v="986" actId="20577"/>
        <pc:sldMkLst>
          <pc:docMk/>
          <pc:sldMk cId="416506439" sldId="274"/>
        </pc:sldMkLst>
        <pc:spChg chg="mod">
          <ac:chgData name="Maxim Sharabayko" userId="0f15c7c7-2e05-4490-946c-72d04432d0bc" providerId="ADAL" clId="{1A115A37-6EC9-428A-9941-99249226DCC7}" dt="2021-07-29T11:15:29.727" v="986" actId="20577"/>
          <ac:spMkLst>
            <pc:docMk/>
            <pc:sldMk cId="416506439" sldId="274"/>
            <ac:spMk id="6" creationId="{87C9D733-AE33-294B-88D8-52666CDB1F32}"/>
          </ac:spMkLst>
        </pc:spChg>
      </pc:sldChg>
      <pc:sldChg chg="modSp mod">
        <pc:chgData name="Maxim Sharabayko" userId="0f15c7c7-2e05-4490-946c-72d04432d0bc" providerId="ADAL" clId="{1A115A37-6EC9-428A-9941-99249226DCC7}" dt="2021-07-29T08:42:03.110" v="130" actId="20577"/>
        <pc:sldMkLst>
          <pc:docMk/>
          <pc:sldMk cId="2008601611" sldId="277"/>
        </pc:sldMkLst>
        <pc:spChg chg="mod">
          <ac:chgData name="Maxim Sharabayko" userId="0f15c7c7-2e05-4490-946c-72d04432d0bc" providerId="ADAL" clId="{1A115A37-6EC9-428A-9941-99249226DCC7}" dt="2021-07-29T08:42:03.110" v="130" actId="20577"/>
          <ac:spMkLst>
            <pc:docMk/>
            <pc:sldMk cId="2008601611" sldId="277"/>
            <ac:spMk id="3" creationId="{5CD3DF76-7232-E942-A4D5-ACDD3D3C05D4}"/>
          </ac:spMkLst>
        </pc:spChg>
      </pc:sldChg>
      <pc:sldChg chg="addSp delSp modSp mod">
        <pc:chgData name="Maxim Sharabayko" userId="0f15c7c7-2e05-4490-946c-72d04432d0bc" providerId="ADAL" clId="{1A115A37-6EC9-428A-9941-99249226DCC7}" dt="2021-07-29T08:43:31.727" v="149" actId="3626"/>
        <pc:sldMkLst>
          <pc:docMk/>
          <pc:sldMk cId="1866010254" sldId="278"/>
        </pc:sldMkLst>
        <pc:spChg chg="del mod">
          <ac:chgData name="Maxim Sharabayko" userId="0f15c7c7-2e05-4490-946c-72d04432d0bc" providerId="ADAL" clId="{1A115A37-6EC9-428A-9941-99249226DCC7}" dt="2021-07-29T08:42:51.582" v="132" actId="22"/>
          <ac:spMkLst>
            <pc:docMk/>
            <pc:sldMk cId="1866010254" sldId="278"/>
            <ac:spMk id="3" creationId="{F55C7B0A-1F06-8447-9A9C-0F044A9FD0A5}"/>
          </ac:spMkLst>
        </pc:spChg>
        <pc:spChg chg="add mod">
          <ac:chgData name="Maxim Sharabayko" userId="0f15c7c7-2e05-4490-946c-72d04432d0bc" providerId="ADAL" clId="{1A115A37-6EC9-428A-9941-99249226DCC7}" dt="2021-07-29T08:43:31.727" v="149" actId="3626"/>
          <ac:spMkLst>
            <pc:docMk/>
            <pc:sldMk cId="1866010254" sldId="278"/>
            <ac:spMk id="6" creationId="{11A6FDC5-DD26-421B-8336-8A2443ED3676}"/>
          </ac:spMkLst>
        </pc:spChg>
        <pc:picChg chg="add mod ord">
          <ac:chgData name="Maxim Sharabayko" userId="0f15c7c7-2e05-4490-946c-72d04432d0bc" providerId="ADAL" clId="{1A115A37-6EC9-428A-9941-99249226DCC7}" dt="2021-07-29T08:43:02.060" v="133" actId="1076"/>
          <ac:picMkLst>
            <pc:docMk/>
            <pc:sldMk cId="1866010254" sldId="278"/>
            <ac:picMk id="5" creationId="{BF334DDF-BD7F-4FC3-9E09-477F774970D2}"/>
          </ac:picMkLst>
        </pc:picChg>
      </pc:sldChg>
      <pc:sldChg chg="addSp delSp modSp new mod modClrScheme chgLayout">
        <pc:chgData name="Maxim Sharabayko" userId="0f15c7c7-2e05-4490-946c-72d04432d0bc" providerId="ADAL" clId="{1A115A37-6EC9-428A-9941-99249226DCC7}" dt="2021-07-29T11:36:14.359" v="1024" actId="20577"/>
        <pc:sldMkLst>
          <pc:docMk/>
          <pc:sldMk cId="2408466629" sldId="280"/>
        </pc:sldMkLst>
        <pc:spChg chg="del mod ord">
          <ac:chgData name="Maxim Sharabayko" userId="0f15c7c7-2e05-4490-946c-72d04432d0bc" providerId="ADAL" clId="{1A115A37-6EC9-428A-9941-99249226DCC7}" dt="2021-07-29T08:56:11.373" v="432" actId="700"/>
          <ac:spMkLst>
            <pc:docMk/>
            <pc:sldMk cId="2408466629" sldId="280"/>
            <ac:spMk id="2" creationId="{CD864BEB-35B8-47C8-9443-F963F70C7DF7}"/>
          </ac:spMkLst>
        </pc:spChg>
        <pc:spChg chg="del mod ord">
          <ac:chgData name="Maxim Sharabayko" userId="0f15c7c7-2e05-4490-946c-72d04432d0bc" providerId="ADAL" clId="{1A115A37-6EC9-428A-9941-99249226DCC7}" dt="2021-07-29T08:56:11.373" v="432" actId="700"/>
          <ac:spMkLst>
            <pc:docMk/>
            <pc:sldMk cId="2408466629" sldId="280"/>
            <ac:spMk id="3" creationId="{FD9937D1-F6AF-43DD-A7E7-1AE23B463857}"/>
          </ac:spMkLst>
        </pc:spChg>
        <pc:spChg chg="add del mod ord">
          <ac:chgData name="Maxim Sharabayko" userId="0f15c7c7-2e05-4490-946c-72d04432d0bc" providerId="ADAL" clId="{1A115A37-6EC9-428A-9941-99249226DCC7}" dt="2021-07-29T08:56:18.250" v="433" actId="700"/>
          <ac:spMkLst>
            <pc:docMk/>
            <pc:sldMk cId="2408466629" sldId="280"/>
            <ac:spMk id="4" creationId="{B5764C0C-4394-4426-91A0-10D1E4316DE4}"/>
          </ac:spMkLst>
        </pc:spChg>
        <pc:spChg chg="add del mod ord">
          <ac:chgData name="Maxim Sharabayko" userId="0f15c7c7-2e05-4490-946c-72d04432d0bc" providerId="ADAL" clId="{1A115A37-6EC9-428A-9941-99249226DCC7}" dt="2021-07-29T08:56:18.250" v="433" actId="700"/>
          <ac:spMkLst>
            <pc:docMk/>
            <pc:sldMk cId="2408466629" sldId="280"/>
            <ac:spMk id="5" creationId="{5E4DCFC6-EAAA-43FC-A278-274804194CFF}"/>
          </ac:spMkLst>
        </pc:spChg>
        <pc:spChg chg="add mod ord">
          <ac:chgData name="Maxim Sharabayko" userId="0f15c7c7-2e05-4490-946c-72d04432d0bc" providerId="ADAL" clId="{1A115A37-6EC9-428A-9941-99249226DCC7}" dt="2021-07-29T08:57:09.300" v="473" actId="20577"/>
          <ac:spMkLst>
            <pc:docMk/>
            <pc:sldMk cId="2408466629" sldId="280"/>
            <ac:spMk id="6" creationId="{8B5D1F3A-4461-4930-9908-830F34178227}"/>
          </ac:spMkLst>
        </pc:spChg>
        <pc:spChg chg="add del mod ord">
          <ac:chgData name="Maxim Sharabayko" userId="0f15c7c7-2e05-4490-946c-72d04432d0bc" providerId="ADAL" clId="{1A115A37-6EC9-428A-9941-99249226DCC7}" dt="2021-07-29T08:57:10.952" v="475"/>
          <ac:spMkLst>
            <pc:docMk/>
            <pc:sldMk cId="2408466629" sldId="280"/>
            <ac:spMk id="7" creationId="{39417895-FBC4-45BF-A70F-69239413F2D5}"/>
          </ac:spMkLst>
        </pc:spChg>
        <pc:spChg chg="add mod">
          <ac:chgData name="Maxim Sharabayko" userId="0f15c7c7-2e05-4490-946c-72d04432d0bc" providerId="ADAL" clId="{1A115A37-6EC9-428A-9941-99249226DCC7}" dt="2021-07-29T11:36:14.359" v="1024" actId="20577"/>
          <ac:spMkLst>
            <pc:docMk/>
            <pc:sldMk cId="2408466629" sldId="280"/>
            <ac:spMk id="8" creationId="{75524BAC-5266-434F-B061-6B5FB9B2548F}"/>
          </ac:spMkLst>
        </pc:spChg>
        <pc:spChg chg="add mod">
          <ac:chgData name="Maxim Sharabayko" userId="0f15c7c7-2e05-4490-946c-72d04432d0bc" providerId="ADAL" clId="{1A115A37-6EC9-428A-9941-99249226DCC7}" dt="2021-07-29T08:57:20.407" v="476"/>
          <ac:spMkLst>
            <pc:docMk/>
            <pc:sldMk cId="2408466629" sldId="280"/>
            <ac:spMk id="10" creationId="{2D81FE71-8BB7-49D5-8AE1-7DEEA9726A1F}"/>
          </ac:spMkLst>
        </pc:spChg>
        <pc:spChg chg="add mod">
          <ac:chgData name="Maxim Sharabayko" userId="0f15c7c7-2e05-4490-946c-72d04432d0bc" providerId="ADAL" clId="{1A115A37-6EC9-428A-9941-99249226DCC7}" dt="2021-07-29T09:33:16.332" v="626" actId="1035"/>
          <ac:spMkLst>
            <pc:docMk/>
            <pc:sldMk cId="2408466629" sldId="280"/>
            <ac:spMk id="12" creationId="{9B78453F-CBB9-415C-AE6B-BFFB706A4546}"/>
          </ac:spMkLst>
        </pc:spChg>
        <pc:spChg chg="add mod">
          <ac:chgData name="Maxim Sharabayko" userId="0f15c7c7-2e05-4490-946c-72d04432d0bc" providerId="ADAL" clId="{1A115A37-6EC9-428A-9941-99249226DCC7}" dt="2021-07-29T09:33:32.105" v="630" actId="1076"/>
          <ac:spMkLst>
            <pc:docMk/>
            <pc:sldMk cId="2408466629" sldId="280"/>
            <ac:spMk id="14" creationId="{802CFD70-6C24-4F96-8142-3FBF8A2898E2}"/>
          </ac:spMkLst>
        </pc:spChg>
        <pc:spChg chg="add mod">
          <ac:chgData name="Maxim Sharabayko" userId="0f15c7c7-2e05-4490-946c-72d04432d0bc" providerId="ADAL" clId="{1A115A37-6EC9-428A-9941-99249226DCC7}" dt="2021-07-29T09:34:24.320" v="655" actId="20577"/>
          <ac:spMkLst>
            <pc:docMk/>
            <pc:sldMk cId="2408466629" sldId="280"/>
            <ac:spMk id="17" creationId="{534E3336-49DB-43FB-AB18-81C75209013D}"/>
          </ac:spMkLst>
        </pc:spChg>
        <pc:picChg chg="add mod">
          <ac:chgData name="Maxim Sharabayko" userId="0f15c7c7-2e05-4490-946c-72d04432d0bc" providerId="ADAL" clId="{1A115A37-6EC9-428A-9941-99249226DCC7}" dt="2021-07-29T09:32:58.030" v="591" actId="1076"/>
          <ac:picMkLst>
            <pc:docMk/>
            <pc:sldMk cId="2408466629" sldId="280"/>
            <ac:picMk id="9" creationId="{11735BB5-84F1-4E1C-8237-21DF4838AE3E}"/>
          </ac:picMkLst>
        </pc:picChg>
        <pc:picChg chg="add mod">
          <ac:chgData name="Maxim Sharabayko" userId="0f15c7c7-2e05-4490-946c-72d04432d0bc" providerId="ADAL" clId="{1A115A37-6EC9-428A-9941-99249226DCC7}" dt="2021-07-29T09:33:16.332" v="626" actId="1035"/>
          <ac:picMkLst>
            <pc:docMk/>
            <pc:sldMk cId="2408466629" sldId="280"/>
            <ac:picMk id="11" creationId="{83B9DB87-1A63-47D8-B41F-D1488B385221}"/>
          </ac:picMkLst>
        </pc:picChg>
        <pc:picChg chg="add mod">
          <ac:chgData name="Maxim Sharabayko" userId="0f15c7c7-2e05-4490-946c-72d04432d0bc" providerId="ADAL" clId="{1A115A37-6EC9-428A-9941-99249226DCC7}" dt="2021-07-29T09:33:24.539" v="629" actId="1076"/>
          <ac:picMkLst>
            <pc:docMk/>
            <pc:sldMk cId="2408466629" sldId="280"/>
            <ac:picMk id="13" creationId="{97BED356-3C7C-4085-BA50-49D4C7B5E394}"/>
          </ac:picMkLst>
        </pc:picChg>
        <pc:picChg chg="add mod">
          <ac:chgData name="Maxim Sharabayko" userId="0f15c7c7-2e05-4490-946c-72d04432d0bc" providerId="ADAL" clId="{1A115A37-6EC9-428A-9941-99249226DCC7}" dt="2021-07-29T09:33:39.545" v="632" actId="14100"/>
          <ac:picMkLst>
            <pc:docMk/>
            <pc:sldMk cId="2408466629" sldId="280"/>
            <ac:picMk id="1026" creationId="{CEBC1132-7A9F-444E-89BD-5D74759A0BDF}"/>
          </ac:picMkLst>
        </pc:picChg>
      </pc:sldChg>
      <pc:sldChg chg="add del">
        <pc:chgData name="Maxim Sharabayko" userId="0f15c7c7-2e05-4490-946c-72d04432d0bc" providerId="ADAL" clId="{1A115A37-6EC9-428A-9941-99249226DCC7}" dt="2021-07-29T08:59:57.323" v="533" actId="2696"/>
        <pc:sldMkLst>
          <pc:docMk/>
          <pc:sldMk cId="2487486437" sldId="3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B36-2818-44B3-9558-ABCDF60F8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92F49-ADF3-401A-BC79-BB2009CA0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2FA4-5B69-4085-B5F9-7E9153F4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9994-D158-404F-8CDD-DEF002D2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B8-27E4-43DA-8AC5-051388B1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1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2B85-36C7-40C3-BB12-EDF69552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55964-6A4F-451A-A08D-52E6DA855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90E68-7F8C-47C3-8503-A2EE84AE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FEE96-CA9E-4C51-9C52-D4A5788A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D53B-7A60-4E92-AA4F-276CF8D6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5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F9E8E-8048-40FC-A44A-320E302FE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954AC-9F82-4DD2-84E0-F5D21597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E7811-3584-4DBE-96CA-866D5743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0B3A-04D7-426A-AD42-38DAB7F9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0575B-E9EE-40EE-97BE-C19CEA2D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7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4C5F-821F-4A6A-9F91-9860FBB3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CA35B-1808-4145-B42F-24631C694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FD065-E62C-4250-B270-99299478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E2220-2E27-44FD-B768-3BF3C1BD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E4E2B-0F7E-4700-8738-EAA73DEFB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D6F4-6C3F-4745-B2EA-CCD6DA92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0774C-B975-49BB-BFB1-04E7B5D5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1C118-3629-4CEB-AED4-302F70E2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5F675-B055-4A74-8876-FBF87DF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AFB4E-BFF2-4E4D-8171-13F81321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1438-EF63-4D94-9FB0-56CA6C59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A8029-9F89-46BD-BFEF-E643B9DDD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BAA3A-9B61-4F7B-805B-710CDBF71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E5C2E-54C6-4E0A-84CE-155FD496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02739-1369-45C5-83C8-1C2CB2B9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C70AA-B29B-4A4B-8B7D-1C646E3D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9254-7B9A-40DB-B980-037F8C48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DA368-20B6-474A-A589-5490D05E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49728-0313-40E3-B121-75FB2811C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30696-B05F-43F9-B3CF-BB787D6E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B01A4-5573-4B02-8C0E-3ECADCE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7DB6B-225E-4A96-BB18-E61C19D0F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675AB-BBE2-4714-A218-75B4F699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828FA-615E-4DED-84ED-3CDC81B3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765C-DAAE-4FB9-9CD6-5A4A62F9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40A62-C855-46E7-948B-7BCBDE3A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67593-8AE0-4355-8DB8-7EDADE50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2059-8751-4BC4-98F3-1AD7FBC1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3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3FA42-BDDC-4D9C-8DCF-54FEA129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A1C02-2323-4AD5-97FF-2F27BBAA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B54D1-155F-42F4-B83C-8FD1DB28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2035-E9C4-4F0E-89DF-AC79B48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468A-385E-4C42-9440-7836B5C55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DB3C5-0CE5-4B6F-9CAC-E5609EA2E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078A1-F475-4167-9E8A-22BF5776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B984-C0EE-462C-86B3-D4C74AFB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CAB27-9D3E-4569-B589-3B880F4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5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ABFD7-79A6-492A-B409-4789775A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4F299-8557-40BB-8F7B-FF17510A6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5B101-731F-4E21-A973-792181447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5C56D-FCC8-486F-80EA-AF3355D6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312F-7F03-4DBB-89FF-D15F05EF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CC733-0164-457D-8838-F5BAF75B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8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A26121-DC78-4383-A530-738622EB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81BDF-9E59-44A8-A42C-04376C757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60701-0636-4B21-89FF-8E3FCDAF1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31100-27BE-473A-9793-0DFC7A348154}" type="datetimeFigureOut">
              <a:rPr lang="en-US" smtClean="0"/>
              <a:t>29-Jul-21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F1EB-AC5A-4258-A972-D938B79DF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E7120-529D-4014-9DF0-38C209B2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DF906-EDDC-42E5-A41F-6920C237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6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sharabayko-srt-over-quic" TargetMode="External"/><Relationship Id="rId2" Type="http://schemas.openxmlformats.org/officeDocument/2006/relationships/hyperlink" Target="https://github.com/Haivision/srt-rfc/blob/master/draft-sharabayko-srt-over-quic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racker.ietf.org/doc/html/draft-sharabayko-srt-00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lackin-srtalliance.azurewebsites.net/" TargetMode="External"/><Relationship Id="rId3" Type="http://schemas.openxmlformats.org/officeDocument/2006/relationships/hyperlink" Target="https://datatracker.ietf.org/doc/html/draft-sharabayko-srt-over-quic" TargetMode="External"/><Relationship Id="rId7" Type="http://schemas.openxmlformats.org/officeDocument/2006/relationships/image" Target="../media/image27.png"/><Relationship Id="rId12" Type="http://schemas.openxmlformats.org/officeDocument/2006/relationships/hyperlink" Target="https://www.linkedin.com/in/maxim-sharabayko/" TargetMode="External"/><Relationship Id="rId2" Type="http://schemas.openxmlformats.org/officeDocument/2006/relationships/hyperlink" Target="https://datatracker.ietf.org/doc/html/draft-sharabayko-srt-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rtalliance.slack.com/" TargetMode="External"/><Relationship Id="rId11" Type="http://schemas.openxmlformats.org/officeDocument/2006/relationships/image" Target="../media/image30.jpeg"/><Relationship Id="rId5" Type="http://schemas.openxmlformats.org/officeDocument/2006/relationships/hyperlink" Target="https://www.srtalliance.org/" TargetMode="External"/><Relationship Id="rId10" Type="http://schemas.openxmlformats.org/officeDocument/2006/relationships/image" Target="../media/image29.jpeg"/><Relationship Id="rId4" Type="http://schemas.openxmlformats.org/officeDocument/2006/relationships/hyperlink" Target="https://github.com/Haivision/srt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FJeyInLKZ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ivision.com/resources/white-paper/broadcast-ip-transformation-report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sharabayko-srt-0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racker.ietf.org/doc/html/draft-sharabayko-mops-sr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draft-ietf-quic-datagram-0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ivision/srt/blob/v1.4.3/docs/features/access-control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engelbart-rtp-over-quic" TargetMode="External"/><Relationship Id="rId2" Type="http://schemas.openxmlformats.org/officeDocument/2006/relationships/hyperlink" Target="https://www.ietf.org/archive/id/draft-kpugin-rush-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tracker.ietf.org/doc/html/draft-rtpfolks-quic-rtp-over-quic-01" TargetMode="External"/><Relationship Id="rId4" Type="http://schemas.openxmlformats.org/officeDocument/2006/relationships/hyperlink" Target="https://datatracker.ietf.org/doc/html/draft-hurst-quic-rtp-tunnelling-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sharabayko-srt-over-quic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sharabayko/srt-xtransmit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ithub.com/h2o/quic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github.com/mbakholdina/srt-stats-plotting" TargetMode="External"/><Relationship Id="rId4" Type="http://schemas.openxmlformats.org/officeDocument/2006/relationships/hyperlink" Target="https://github.com/mbakholdina/lib-tcpdump-process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870C-0EE1-4A3D-914D-F63ECD1A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Tunnelling SRT over QUIC Datagram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1C3CA-D156-4A76-9D42-32506824F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8736" y="5459506"/>
            <a:ext cx="4359442" cy="9699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Maxim Sharabayko, PhD</a:t>
            </a:r>
            <a:br>
              <a:rPr lang="en-US" dirty="0"/>
            </a:br>
            <a:r>
              <a:rPr lang="en-US" dirty="0"/>
              <a:t>maxsharabayko@haivision.com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291CB95-DD5B-4F23-AAB9-16F535532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061" y="5459506"/>
            <a:ext cx="825414" cy="8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8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EF0C-80DC-4D31-A308-1798DF44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Test Setup 1</a:t>
            </a:r>
            <a:br>
              <a:rPr lang="en-GB">
                <a:cs typeface="Calibri Light"/>
              </a:rPr>
            </a:br>
            <a:r>
              <a:rPr lang="en-GB">
                <a:cs typeface="Calibri Light"/>
              </a:rPr>
              <a:t>(Sending over QUIC Datagram)</a:t>
            </a:r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C56F3B-31FF-44E6-A26A-8E0C93882E1C}"/>
              </a:ext>
            </a:extLst>
          </p:cNvPr>
          <p:cNvGrpSpPr/>
          <p:nvPr/>
        </p:nvGrpSpPr>
        <p:grpSpPr>
          <a:xfrm>
            <a:off x="1037773" y="2456542"/>
            <a:ext cx="9884227" cy="3396344"/>
            <a:chOff x="1037773" y="2456542"/>
            <a:chExt cx="9884227" cy="3396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8B743E-C8C6-4B8B-AA69-39F49D8A6B69}"/>
                </a:ext>
              </a:extLst>
            </p:cNvPr>
            <p:cNvSpPr/>
            <p:nvPr/>
          </p:nvSpPr>
          <p:spPr>
            <a:xfrm>
              <a:off x="1238705" y="3107418"/>
              <a:ext cx="2554513" cy="892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cs typeface="Calibri"/>
                </a:rPr>
                <a:t>QUIC Client</a:t>
              </a:r>
              <a:br>
                <a:rPr lang="en-GB">
                  <a:cs typeface="Calibri"/>
                </a:rPr>
              </a:br>
              <a:r>
                <a:rPr lang="en-GB" err="1">
                  <a:cs typeface="Calibri"/>
                </a:rPr>
                <a:t>srt-xtransmit</a:t>
              </a:r>
              <a:r>
                <a:rPr lang="en-GB">
                  <a:cs typeface="Calibri"/>
                </a:rPr>
                <a:t> generate</a:t>
              </a: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578D9D-C934-4F47-BE0E-A3034184FF0C}"/>
                </a:ext>
              </a:extLst>
            </p:cNvPr>
            <p:cNvSpPr/>
            <p:nvPr/>
          </p:nvSpPr>
          <p:spPr>
            <a:xfrm>
              <a:off x="8220076" y="3107417"/>
              <a:ext cx="2554513" cy="892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QUIC Server</a:t>
              </a:r>
              <a:br>
                <a:rPr lang="en-GB">
                  <a:cs typeface="Calibri"/>
                </a:rPr>
              </a:br>
              <a:r>
                <a:rPr lang="en-GB" err="1">
                  <a:cs typeface="Calibri"/>
                </a:rPr>
                <a:t>srt-xtransmit</a:t>
              </a:r>
              <a:r>
                <a:rPr lang="en-GB">
                  <a:cs typeface="Calibri"/>
                </a:rPr>
                <a:t> receive</a:t>
              </a:r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7FA94E-B35E-4E06-AE86-2972BC014ED3}"/>
                </a:ext>
              </a:extLst>
            </p:cNvPr>
            <p:cNvCxnSpPr/>
            <p:nvPr/>
          </p:nvCxnSpPr>
          <p:spPr>
            <a:xfrm>
              <a:off x="3793672" y="3528786"/>
              <a:ext cx="9651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3AE1C51-13B3-45FC-B295-067998A67FE6}"/>
                </a:ext>
              </a:extLst>
            </p:cNvPr>
            <p:cNvCxnSpPr>
              <a:cxnSpLocks/>
            </p:cNvCxnSpPr>
            <p:nvPr/>
          </p:nvCxnSpPr>
          <p:spPr>
            <a:xfrm>
              <a:off x="7110185" y="3514271"/>
              <a:ext cx="10958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BC87E-55C3-460B-8278-EF8A2F6D4AFF}"/>
                </a:ext>
              </a:extLst>
            </p:cNvPr>
            <p:cNvSpPr txBox="1"/>
            <p:nvPr/>
          </p:nvSpPr>
          <p:spPr>
            <a:xfrm>
              <a:off x="3631746" y="3058431"/>
              <a:ext cx="13788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cs typeface="Calibri"/>
                </a:rPr>
                <a:t>QUIC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9E53E-D5B2-4909-8998-974B75810E8B}"/>
                </a:ext>
              </a:extLst>
            </p:cNvPr>
            <p:cNvSpPr txBox="1"/>
            <p:nvPr/>
          </p:nvSpPr>
          <p:spPr>
            <a:xfrm>
              <a:off x="6970031" y="3058430"/>
              <a:ext cx="13788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cs typeface="Calibri"/>
                </a:rPr>
                <a:t>QUIC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76746E-60E8-4663-8108-DDBC75B83E09}"/>
                </a:ext>
              </a:extLst>
            </p:cNvPr>
            <p:cNvSpPr/>
            <p:nvPr/>
          </p:nvSpPr>
          <p:spPr>
            <a:xfrm>
              <a:off x="1037773" y="2456543"/>
              <a:ext cx="2946399" cy="339634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1AC928-F84D-4629-A9A6-EF66AE06EC79}"/>
                </a:ext>
              </a:extLst>
            </p:cNvPr>
            <p:cNvSpPr/>
            <p:nvPr/>
          </p:nvSpPr>
          <p:spPr>
            <a:xfrm>
              <a:off x="7975601" y="2456542"/>
              <a:ext cx="2946399" cy="339634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6AC393-9146-4EEA-9154-E261EA99BF40}"/>
                </a:ext>
              </a:extLst>
            </p:cNvPr>
            <p:cNvSpPr txBox="1"/>
            <p:nvPr/>
          </p:nvSpPr>
          <p:spPr>
            <a:xfrm>
              <a:off x="1093561" y="5433332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CentOS 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3F13BC-A5B5-4E4F-85F1-9E6C9BA88332}"/>
                </a:ext>
              </a:extLst>
            </p:cNvPr>
            <p:cNvSpPr txBox="1"/>
            <p:nvPr/>
          </p:nvSpPr>
          <p:spPr>
            <a:xfrm>
              <a:off x="7973332" y="5433331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cs typeface="Calibri"/>
                </a:rPr>
                <a:t>Ubuntu 18.04.05 WSL</a:t>
              </a:r>
              <a:endParaRPr lang="en-GB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FF62ACCE-D850-4631-B913-DCB6B0B91594}"/>
                </a:ext>
              </a:extLst>
            </p:cNvPr>
            <p:cNvSpPr/>
            <p:nvPr/>
          </p:nvSpPr>
          <p:spPr>
            <a:xfrm>
              <a:off x="4688569" y="2667452"/>
              <a:ext cx="2583542" cy="151674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Local Switch 1 Gbps + Network Impairments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6826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EF0C-80DC-4D31-A308-1798DF44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4"/>
            <a:ext cx="10515600" cy="1325563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Test Setup 2</a:t>
            </a:r>
            <a:br>
              <a:rPr lang="en-GB">
                <a:ea typeface="+mj-lt"/>
                <a:cs typeface="+mj-lt"/>
              </a:rPr>
            </a:br>
            <a:r>
              <a:rPr lang="en-GB">
                <a:ea typeface="+mj-lt"/>
                <a:cs typeface="+mj-lt"/>
              </a:rPr>
              <a:t>(Tunnelling SRT over QUIC Datagram)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DC0E6-B7FF-49F7-AEC9-2F37A59FF251}"/>
              </a:ext>
            </a:extLst>
          </p:cNvPr>
          <p:cNvGrpSpPr/>
          <p:nvPr/>
        </p:nvGrpSpPr>
        <p:grpSpPr>
          <a:xfrm>
            <a:off x="920747" y="2108199"/>
            <a:ext cx="10245728" cy="4005944"/>
            <a:chOff x="920747" y="2630713"/>
            <a:chExt cx="10245728" cy="4005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8B743E-C8C6-4B8B-AA69-39F49D8A6B69}"/>
                </a:ext>
              </a:extLst>
            </p:cNvPr>
            <p:cNvSpPr/>
            <p:nvPr/>
          </p:nvSpPr>
          <p:spPr>
            <a:xfrm>
              <a:off x="1238705" y="3107418"/>
              <a:ext cx="2554513" cy="892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QUIC Client</a:t>
              </a:r>
              <a:br>
                <a:rPr lang="en-GB">
                  <a:cs typeface="Calibri"/>
                </a:rPr>
              </a:br>
              <a:r>
                <a:rPr lang="en-GB" err="1">
                  <a:cs typeface="Calibri"/>
                </a:rPr>
                <a:t>srt-xtransmit</a:t>
              </a:r>
              <a:r>
                <a:rPr lang="en-GB">
                  <a:cs typeface="Calibri"/>
                </a:rPr>
                <a:t> route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578D9D-C934-4F47-BE0E-A3034184FF0C}"/>
                </a:ext>
              </a:extLst>
            </p:cNvPr>
            <p:cNvSpPr/>
            <p:nvPr/>
          </p:nvSpPr>
          <p:spPr>
            <a:xfrm>
              <a:off x="8220076" y="3107417"/>
              <a:ext cx="2554513" cy="892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QUIC Server</a:t>
              </a:r>
              <a:br>
                <a:rPr lang="en-GB">
                  <a:cs typeface="Calibri"/>
                </a:rPr>
              </a:br>
              <a:r>
                <a:rPr lang="en-GB" err="1">
                  <a:cs typeface="Calibri"/>
                </a:rPr>
                <a:t>srt-xtransmit</a:t>
              </a:r>
              <a:r>
                <a:rPr lang="en-GB">
                  <a:cs typeface="Calibri"/>
                </a:rPr>
                <a:t> route</a:t>
              </a:r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FECDA9B-0C14-4AF7-A4DA-4DEDC527CCA8}"/>
                </a:ext>
              </a:extLst>
            </p:cNvPr>
            <p:cNvSpPr/>
            <p:nvPr/>
          </p:nvSpPr>
          <p:spPr>
            <a:xfrm>
              <a:off x="4615998" y="2769052"/>
              <a:ext cx="2583542" cy="151674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Local Switch 1 Gbps + Network Impairments</a:t>
              </a:r>
              <a:endParaRPr lang="en-GB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7FA94E-B35E-4E06-AE86-2972BC014ED3}"/>
                </a:ext>
              </a:extLst>
            </p:cNvPr>
            <p:cNvCxnSpPr/>
            <p:nvPr/>
          </p:nvCxnSpPr>
          <p:spPr>
            <a:xfrm>
              <a:off x="3793672" y="3528786"/>
              <a:ext cx="9651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BC87E-55C3-460B-8278-EF8A2F6D4AFF}"/>
                </a:ext>
              </a:extLst>
            </p:cNvPr>
            <p:cNvSpPr txBox="1"/>
            <p:nvPr/>
          </p:nvSpPr>
          <p:spPr>
            <a:xfrm>
              <a:off x="3631746" y="3058431"/>
              <a:ext cx="13788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cs typeface="Calibri"/>
                </a:rPr>
                <a:t>QUIC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9E53E-D5B2-4909-8998-974B75810E8B}"/>
                </a:ext>
              </a:extLst>
            </p:cNvPr>
            <p:cNvSpPr txBox="1"/>
            <p:nvPr/>
          </p:nvSpPr>
          <p:spPr>
            <a:xfrm>
              <a:off x="6970031" y="3058430"/>
              <a:ext cx="13788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cs typeface="Calibri"/>
                </a:rPr>
                <a:t>QUIC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AB5B6F-CC30-4EEA-B68F-0D7A5E8F0A49}"/>
                </a:ext>
              </a:extLst>
            </p:cNvPr>
            <p:cNvSpPr/>
            <p:nvPr/>
          </p:nvSpPr>
          <p:spPr>
            <a:xfrm>
              <a:off x="1238704" y="4921703"/>
              <a:ext cx="2554513" cy="892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SRT Sender, Caller</a:t>
              </a:r>
              <a:br>
                <a:rPr lang="en-GB">
                  <a:cs typeface="Calibri"/>
                </a:rPr>
              </a:br>
              <a:r>
                <a:rPr lang="en-GB" err="1">
                  <a:cs typeface="Calibri"/>
                </a:rPr>
                <a:t>srt-xtransmit</a:t>
              </a:r>
              <a:r>
                <a:rPr lang="en-GB">
                  <a:cs typeface="Calibri"/>
                </a:rPr>
                <a:t> generate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C7F829-2B09-45B0-AE46-470F8920F86F}"/>
                </a:ext>
              </a:extLst>
            </p:cNvPr>
            <p:cNvSpPr/>
            <p:nvPr/>
          </p:nvSpPr>
          <p:spPr>
            <a:xfrm>
              <a:off x="8220075" y="4921702"/>
              <a:ext cx="2554513" cy="8926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Calibri"/>
                </a:rPr>
                <a:t>SRT Receiver, Listener</a:t>
              </a:r>
              <a:br>
                <a:rPr lang="en-GB">
                  <a:cs typeface="Calibri"/>
                </a:rPr>
              </a:br>
              <a:r>
                <a:rPr lang="en-GB" err="1">
                  <a:cs typeface="Calibri"/>
                </a:rPr>
                <a:t>srt-xtransmit</a:t>
              </a:r>
              <a:r>
                <a:rPr lang="en-GB">
                  <a:cs typeface="Calibri"/>
                </a:rPr>
                <a:t> receive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E04039-68F8-4553-A6E3-7F744E6A5D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65615" y="3971875"/>
              <a:ext cx="1" cy="9869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CF6C25-469C-42A3-BF5C-C90C7C6B1C4A}"/>
                </a:ext>
              </a:extLst>
            </p:cNvPr>
            <p:cNvCxnSpPr>
              <a:cxnSpLocks/>
            </p:cNvCxnSpPr>
            <p:nvPr/>
          </p:nvCxnSpPr>
          <p:spPr>
            <a:xfrm>
              <a:off x="9446986" y="3979130"/>
              <a:ext cx="7257" cy="9361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F9A2E0-43A1-4A98-B095-852B95AD4FEE}"/>
                </a:ext>
              </a:extLst>
            </p:cNvPr>
            <p:cNvSpPr txBox="1"/>
            <p:nvPr/>
          </p:nvSpPr>
          <p:spPr>
            <a:xfrm>
              <a:off x="1236888" y="4509859"/>
              <a:ext cx="13788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cs typeface="Calibri"/>
                </a:rPr>
                <a:t>SRT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197FBF-2BDB-4F4C-A303-19F63D7038D6}"/>
                </a:ext>
              </a:extLst>
            </p:cNvPr>
            <p:cNvSpPr txBox="1"/>
            <p:nvPr/>
          </p:nvSpPr>
          <p:spPr>
            <a:xfrm>
              <a:off x="920747" y="4059915"/>
              <a:ext cx="169499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dirty="0">
                  <a:cs typeface="Calibri"/>
                </a:rPr>
                <a:t>UDP localhost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29C67-DFAD-4E81-8084-834724B05EF7}"/>
                </a:ext>
              </a:extLst>
            </p:cNvPr>
            <p:cNvSpPr txBox="1"/>
            <p:nvPr/>
          </p:nvSpPr>
          <p:spPr>
            <a:xfrm>
              <a:off x="9190715" y="4001857"/>
              <a:ext cx="197576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dirty="0">
                  <a:cs typeface="Calibri"/>
                </a:rPr>
                <a:t>UDP localhost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295CF-AE11-4A5F-B702-9D91E132855B}"/>
                </a:ext>
              </a:extLst>
            </p:cNvPr>
            <p:cNvSpPr txBox="1"/>
            <p:nvPr/>
          </p:nvSpPr>
          <p:spPr>
            <a:xfrm>
              <a:off x="9190716" y="4509858"/>
              <a:ext cx="13788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cs typeface="Calibri"/>
                </a:rPr>
                <a:t>SRT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CE8C3C-429F-44A7-B1B0-9EA5A75B69D5}"/>
                </a:ext>
              </a:extLst>
            </p:cNvPr>
            <p:cNvSpPr/>
            <p:nvPr/>
          </p:nvSpPr>
          <p:spPr>
            <a:xfrm>
              <a:off x="957944" y="2674257"/>
              <a:ext cx="2946399" cy="39624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81AAE8-EF19-4F6C-A5F3-96376AB65645}"/>
                </a:ext>
              </a:extLst>
            </p:cNvPr>
            <p:cNvSpPr/>
            <p:nvPr/>
          </p:nvSpPr>
          <p:spPr>
            <a:xfrm>
              <a:off x="7939315" y="2630713"/>
              <a:ext cx="2946399" cy="39624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41ABC60-3150-41C8-91A1-173182468AF1}"/>
                </a:ext>
              </a:extLst>
            </p:cNvPr>
            <p:cNvCxnSpPr>
              <a:cxnSpLocks/>
            </p:cNvCxnSpPr>
            <p:nvPr/>
          </p:nvCxnSpPr>
          <p:spPr>
            <a:xfrm>
              <a:off x="7110185" y="3514271"/>
              <a:ext cx="10958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07FFF9-43AD-4852-AFF9-5CC1717FAF56}"/>
                </a:ext>
              </a:extLst>
            </p:cNvPr>
            <p:cNvSpPr txBox="1"/>
            <p:nvPr/>
          </p:nvSpPr>
          <p:spPr>
            <a:xfrm>
              <a:off x="1050018" y="6173561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CentOS 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4E308E-9D4D-4350-9448-B32785D47727}"/>
                </a:ext>
              </a:extLst>
            </p:cNvPr>
            <p:cNvSpPr txBox="1"/>
            <p:nvPr/>
          </p:nvSpPr>
          <p:spPr>
            <a:xfrm>
              <a:off x="7937046" y="6173560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cs typeface="Calibri"/>
                </a:rPr>
                <a:t>Ubuntu 18.04.05 WSL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5741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8FC6-4D4D-40B9-879D-17BEFA77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88" y="2268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Test Results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9C43-5EA2-4684-B76F-BAF88E43B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>
                <a:ea typeface="+mn-lt"/>
                <a:cs typeface="+mn-lt"/>
              </a:rPr>
              <a:t>Sending over QUIC Datagram</a:t>
            </a:r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F41001-B4FF-4825-A0D9-3ADC28C095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8563784"/>
              </p:ext>
            </p:extLst>
          </p:nvPr>
        </p:nvGraphicFramePr>
        <p:xfrm>
          <a:off x="839788" y="2505075"/>
          <a:ext cx="515778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428126893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91505023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3573797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Emulated Packet Loss,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Actual Packet Loss, %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Average Rate, Mbps 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6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21.3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21.2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64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3.41%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21.3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29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5.11%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21.2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9.97%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21.4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16591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968B1-3E54-470E-A482-367F36555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0" err="1">
                <a:ea typeface="+mn-lt"/>
                <a:cs typeface="+mn-lt"/>
              </a:rPr>
              <a:t>Tunneling</a:t>
            </a:r>
            <a:r>
              <a:rPr lang="en-GB" b="0">
                <a:ea typeface="+mn-lt"/>
                <a:cs typeface="+mn-lt"/>
              </a:rPr>
              <a:t> SRT over QUIC Datagram</a:t>
            </a:r>
            <a:endParaRPr lang="en-US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33A53C2E-5234-4D76-8204-9E5AC4B13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384043"/>
              </p:ext>
            </p:extLst>
          </p:nvPr>
        </p:nvGraphicFramePr>
        <p:xfrm>
          <a:off x="6148388" y="2511454"/>
          <a:ext cx="515778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1">
                  <a:extLst>
                    <a:ext uri="{9D8B030D-6E8A-4147-A177-3AD203B41FA5}">
                      <a16:colId xmlns:a16="http://schemas.microsoft.com/office/drawing/2014/main" val="4281268935"/>
                    </a:ext>
                  </a:extLst>
                </a:gridCol>
                <a:gridCol w="1719261">
                  <a:extLst>
                    <a:ext uri="{9D8B030D-6E8A-4147-A177-3AD203B41FA5}">
                      <a16:colId xmlns:a16="http://schemas.microsoft.com/office/drawing/2014/main" val="2915050233"/>
                    </a:ext>
                  </a:extLst>
                </a:gridCol>
                <a:gridCol w="1719261">
                  <a:extLst>
                    <a:ext uri="{9D8B030D-6E8A-4147-A177-3AD203B41FA5}">
                      <a16:colId xmlns:a16="http://schemas.microsoft.com/office/drawing/2014/main" val="357379741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GB"/>
                        <a:t>Emulated Packet Loss,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Actual Packet Loss,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Average Rate,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6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/>
                        <a:t>0.00%</a:t>
                      </a:r>
                      <a:endParaRPr lang="en-GB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21.6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dirty="0"/>
                        <a:t>21.9</a:t>
                      </a:r>
                      <a:endParaRPr lang="en-GB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64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/>
                        <a:t>0.00%***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dirty="0"/>
                        <a:t>22.5</a:t>
                      </a:r>
                      <a:endParaRPr lang="en-GB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29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/>
                        <a:t>0.00%***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dirty="0"/>
                        <a:t>23.1</a:t>
                      </a:r>
                      <a:endParaRPr lang="en-GB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/>
                        <a:t>0.05%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dirty="0"/>
                        <a:t>24.9</a:t>
                      </a:r>
                      <a:endParaRPr lang="en-GB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165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46606AA-735B-4017-8326-53EB1D0D3575}"/>
              </a:ext>
            </a:extLst>
          </p:cNvPr>
          <p:cNvSpPr txBox="1"/>
          <p:nvPr/>
        </p:nvSpPr>
        <p:spPr>
          <a:xfrm>
            <a:off x="838200" y="5609771"/>
            <a:ext cx="110998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* Actual Packet Loss = </a:t>
            </a:r>
            <a:r>
              <a:rPr lang="en-GB" dirty="0" err="1">
                <a:cs typeface="Calibri"/>
              </a:rPr>
              <a:t>pktLost</a:t>
            </a:r>
            <a:r>
              <a:rPr lang="en-GB" dirty="0">
                <a:cs typeface="Calibri"/>
              </a:rPr>
              <a:t> / (</a:t>
            </a:r>
            <a:r>
              <a:rPr lang="en-GB" dirty="0" err="1">
                <a:cs typeface="Calibri"/>
              </a:rPr>
              <a:t>pktReceived</a:t>
            </a:r>
            <a:r>
              <a:rPr lang="en-GB" dirty="0">
                <a:cs typeface="Calibri"/>
              </a:rPr>
              <a:t> + </a:t>
            </a:r>
            <a:r>
              <a:rPr lang="en-GB" dirty="0" err="1">
                <a:cs typeface="Calibri"/>
              </a:rPr>
              <a:t>pktLost</a:t>
            </a:r>
            <a:r>
              <a:rPr lang="en-GB" dirty="0">
                <a:cs typeface="Calibri"/>
              </a:rPr>
              <a:t>) as per </a:t>
            </a:r>
            <a:r>
              <a:rPr lang="en-GB" dirty="0" err="1">
                <a:cs typeface="Calibri"/>
              </a:rPr>
              <a:t>srt-xtransmit</a:t>
            </a:r>
            <a:r>
              <a:rPr lang="en-GB" dirty="0">
                <a:cs typeface="Calibri"/>
              </a:rPr>
              <a:t> metrics from the receiver side</a:t>
            </a:r>
            <a:br>
              <a:rPr lang="en-GB" dirty="0">
                <a:cs typeface="Calibri"/>
              </a:rPr>
            </a:br>
            <a:r>
              <a:rPr lang="en-GB" dirty="0">
                <a:cs typeface="Calibri"/>
              </a:rPr>
              <a:t>** Average sending rate as per </a:t>
            </a:r>
            <a:r>
              <a:rPr lang="en-GB" dirty="0" err="1">
                <a:cs typeface="Calibri"/>
              </a:rPr>
              <a:t>quicly</a:t>
            </a:r>
            <a:r>
              <a:rPr lang="en-GB" dirty="0">
                <a:cs typeface="Calibri"/>
              </a:rPr>
              <a:t> statistics</a:t>
            </a:r>
          </a:p>
          <a:p>
            <a:r>
              <a:rPr lang="en-GB" dirty="0">
                <a:ea typeface="+mn-lt"/>
                <a:cs typeface="+mn-lt"/>
              </a:rPr>
              <a:t>*** 1-2 packets were lost during the whole experiment</a:t>
            </a:r>
            <a:br>
              <a:rPr lang="en-GB" dirty="0">
                <a:ea typeface="+mn-lt"/>
                <a:cs typeface="+mn-lt"/>
              </a:rPr>
            </a:br>
            <a:endParaRPr lang="en-GB" dirty="0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8A07E-01DB-4A04-BDD0-74C296C52A0C}"/>
              </a:ext>
            </a:extLst>
          </p:cNvPr>
          <p:cNvSpPr txBox="1"/>
          <p:nvPr/>
        </p:nvSpPr>
        <p:spPr>
          <a:xfrm>
            <a:off x="791029" y="1219200"/>
            <a:ext cx="9891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cs typeface="Calibri"/>
              </a:rPr>
              <a:t>RTT = 30 </a:t>
            </a:r>
            <a:r>
              <a:rPr lang="en-GB" sz="2000" dirty="0" err="1">
                <a:cs typeface="Calibri"/>
              </a:rPr>
              <a:t>ms</a:t>
            </a:r>
            <a:r>
              <a:rPr lang="en-GB" sz="2000" dirty="0">
                <a:cs typeface="Calibri"/>
              </a:rPr>
              <a:t>, SRT Latency = 120 </a:t>
            </a:r>
            <a:r>
              <a:rPr lang="en-GB" sz="2000" dirty="0" err="1">
                <a:cs typeface="Calibri"/>
              </a:rPr>
              <a:t>ms</a:t>
            </a:r>
            <a:r>
              <a:rPr lang="en-GB" sz="2000" dirty="0">
                <a:cs typeface="Calibri"/>
              </a:rPr>
              <a:t> (4xRTT), Sending Rate = 20 Mbps (20.6 on the wire), </a:t>
            </a:r>
            <a:r>
              <a:rPr lang="en-GB" sz="2000" dirty="0">
                <a:ea typeface="+mn-lt"/>
                <a:cs typeface="+mn-lt"/>
              </a:rPr>
              <a:t>SRT payload 1128 bytes (6 MPEG-TS packets)</a:t>
            </a:r>
            <a:endParaRPr lang="en-GB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234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1266-47BF-B548-A849-51887367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Overhead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B807FE-F026-D24B-A1E8-E0227B8AE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576" y="3574256"/>
            <a:ext cx="6769100" cy="311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540386-AA51-FB42-A1C9-59F080FB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6" y="1690688"/>
            <a:ext cx="6819900" cy="161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06197F-C3CF-7547-A8B7-82877361155A}"/>
              </a:ext>
            </a:extLst>
          </p:cNvPr>
          <p:cNvSpPr txBox="1"/>
          <p:nvPr/>
        </p:nvSpPr>
        <p:spPr>
          <a:xfrm>
            <a:off x="1100138" y="2497138"/>
            <a:ext cx="247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 DATAGRAM frame: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D0244-C662-4241-BA8A-5F40D6885259}"/>
              </a:ext>
            </a:extLst>
          </p:cNvPr>
          <p:cNvSpPr txBox="1"/>
          <p:nvPr/>
        </p:nvSpPr>
        <p:spPr>
          <a:xfrm>
            <a:off x="1100138" y="3991531"/>
            <a:ext cx="173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SRT Data Packet: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CB21E-D1FD-044B-AF98-7C772CFA184F}"/>
              </a:ext>
            </a:extLst>
          </p:cNvPr>
          <p:cNvSpPr txBox="1"/>
          <p:nvPr/>
        </p:nvSpPr>
        <p:spPr>
          <a:xfrm>
            <a:off x="7781116" y="5935663"/>
            <a:ext cx="916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Payload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28887-DE67-5646-B210-BD51F715BA64}"/>
              </a:ext>
            </a:extLst>
          </p:cNvPr>
          <p:cNvSpPr txBox="1"/>
          <p:nvPr/>
        </p:nvSpPr>
        <p:spPr>
          <a:xfrm rot="16200000">
            <a:off x="3715935" y="4730714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bytes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F8CDA2C-D3D0-4F45-8443-EA3528EF5242}"/>
              </a:ext>
            </a:extLst>
          </p:cNvPr>
          <p:cNvSpPr/>
          <p:nvPr/>
        </p:nvSpPr>
        <p:spPr>
          <a:xfrm>
            <a:off x="4474757" y="4092114"/>
            <a:ext cx="294290" cy="164653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4DBC9B-093B-694D-B54C-B076210E9E39}"/>
              </a:ext>
            </a:extLst>
          </p:cNvPr>
          <p:cNvSpPr txBox="1"/>
          <p:nvPr/>
        </p:nvSpPr>
        <p:spPr>
          <a:xfrm rot="16200000">
            <a:off x="3460416" y="5797164"/>
            <a:ext cx="1211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e.g. </a:t>
            </a:r>
            <a:br>
              <a:rPr lang="en-US" dirty="0"/>
            </a:br>
            <a:r>
              <a:rPr lang="en-US" dirty="0"/>
              <a:t>1128 bytes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25D7C84-822D-4A4C-939F-3C5F7E502912}"/>
              </a:ext>
            </a:extLst>
          </p:cNvPr>
          <p:cNvSpPr/>
          <p:nvPr/>
        </p:nvSpPr>
        <p:spPr>
          <a:xfrm>
            <a:off x="4462810" y="5822730"/>
            <a:ext cx="294290" cy="74623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C426-958B-4FF9-B982-DFAD341B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82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Sending over QUIC Datagram, Packet Loss = 10%</a:t>
            </a:r>
            <a:endParaRPr lang="en-GB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D510886-6BCC-473A-A751-0004C576F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4" y="1716766"/>
            <a:ext cx="5974139" cy="2624140"/>
          </a:xfr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2003B5D-B269-4436-8653-DD874B22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087" y="1714122"/>
            <a:ext cx="6023429" cy="2638726"/>
          </a:xfrm>
          <a:prstGeom prst="rect">
            <a:avLst/>
          </a:prstGeom>
        </p:spPr>
      </p:pic>
      <p:pic>
        <p:nvPicPr>
          <p:cNvPr id="7" name="Picture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70A9F37-712E-40A0-9AC9-0FDEFAE32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14" y="4281178"/>
            <a:ext cx="5820226" cy="2577360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82DD1AD-F5FC-454F-9A2E-FA144854C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86" y="4302746"/>
            <a:ext cx="5827485" cy="2534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3494F-3524-4134-8BA9-BC9C12769C16}"/>
              </a:ext>
            </a:extLst>
          </p:cNvPr>
          <p:cNvSpPr txBox="1"/>
          <p:nvPr/>
        </p:nvSpPr>
        <p:spPr>
          <a:xfrm>
            <a:off x="2053771" y="13425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QUIC Client (Sender)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69A7A-6094-4246-B14F-0D0ACEF33F3C}"/>
              </a:ext>
            </a:extLst>
          </p:cNvPr>
          <p:cNvSpPr txBox="1"/>
          <p:nvPr/>
        </p:nvSpPr>
        <p:spPr>
          <a:xfrm>
            <a:off x="7670799" y="12119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QUIC Server (Receiver)</a:t>
            </a:r>
          </a:p>
        </p:txBody>
      </p:sp>
    </p:spTree>
    <p:extLst>
      <p:ext uri="{BB962C8B-B14F-4D97-AF65-F5344CB8AC3E}">
        <p14:creationId xmlns:p14="http://schemas.microsoft.com/office/powerpoint/2010/main" val="415142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7BB5-4578-4E5D-AB08-233A788A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468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Tunnelling SRT over QUIC Datagram, Packet Loss = 10%, Sender Statistics</a:t>
            </a:r>
            <a:endParaRPr lang="en-GB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0A4DE6D-A1A2-478F-883B-921E02BF7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776" y="4488997"/>
            <a:ext cx="5452446" cy="2370138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3221A47-7F01-4E26-87B1-132032EA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43" y="2161823"/>
            <a:ext cx="5348514" cy="225132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99EFD57-36A1-41F6-827F-B4E348879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4541414"/>
            <a:ext cx="5580740" cy="2274599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EDBAA88-0627-4902-8E02-C9B91DD37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99" y="2097329"/>
            <a:ext cx="5479143" cy="237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01690-4187-4FF8-888E-41C268AB5DDA}"/>
              </a:ext>
            </a:extLst>
          </p:cNvPr>
          <p:cNvSpPr txBox="1"/>
          <p:nvPr/>
        </p:nvSpPr>
        <p:spPr>
          <a:xfrm>
            <a:off x="1850572" y="17126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SRT Sender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8BFB8-FB7C-4240-A8D7-8F4660E68B68}"/>
              </a:ext>
            </a:extLst>
          </p:cNvPr>
          <p:cNvSpPr txBox="1"/>
          <p:nvPr/>
        </p:nvSpPr>
        <p:spPr>
          <a:xfrm>
            <a:off x="7598227" y="1727199"/>
            <a:ext cx="39799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QUIC Tunnelling Client (sending route)</a:t>
            </a:r>
          </a:p>
        </p:txBody>
      </p:sp>
    </p:spTree>
    <p:extLst>
      <p:ext uri="{BB962C8B-B14F-4D97-AF65-F5344CB8AC3E}">
        <p14:creationId xmlns:p14="http://schemas.microsoft.com/office/powerpoint/2010/main" val="207086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706C-569D-4D9D-AAA3-67D546D8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386896"/>
            <a:ext cx="10515600" cy="1325563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Tunnelling SRT over QUIC Datagram, Packet Loss = 10%, Receiver Statistics</a:t>
            </a:r>
          </a:p>
          <a:p>
            <a:endParaRPr lang="en-GB">
              <a:cs typeface="Calibri Light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6CF8D88-39F4-46DF-9F80-E15DD29E0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2" y="4380139"/>
            <a:ext cx="5488938" cy="2478997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6D55625-1CAF-4CF0-9F61-F477B661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" y="1974234"/>
            <a:ext cx="5595256" cy="237976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9CD3B79-BEA4-478B-A509-74EBC7B2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62057"/>
            <a:ext cx="5609769" cy="2353490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0327040-229C-4655-B6E8-D2FA77208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33449"/>
            <a:ext cx="5602513" cy="2425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8E82A-8FF1-4F22-BF46-A89367A50415}"/>
              </a:ext>
            </a:extLst>
          </p:cNvPr>
          <p:cNvSpPr txBox="1"/>
          <p:nvPr/>
        </p:nvSpPr>
        <p:spPr>
          <a:xfrm>
            <a:off x="751113" y="1531257"/>
            <a:ext cx="4053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QUIC Tunnelling Server (receiving route)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797D4-AE5B-4B97-A0FB-DD620CB483F2}"/>
              </a:ext>
            </a:extLst>
          </p:cNvPr>
          <p:cNvSpPr txBox="1"/>
          <p:nvPr/>
        </p:nvSpPr>
        <p:spPr>
          <a:xfrm>
            <a:off x="7685313" y="14659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SRT Receiver</a:t>
            </a:r>
          </a:p>
        </p:txBody>
      </p:sp>
    </p:spTree>
    <p:extLst>
      <p:ext uri="{BB962C8B-B14F-4D97-AF65-F5344CB8AC3E}">
        <p14:creationId xmlns:p14="http://schemas.microsoft.com/office/powerpoint/2010/main" val="210594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AFD2-BF80-4485-B014-41E5C1A0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BFE8-FB51-44F4-9C0B-AED5D2DD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SRT over QUIC PoC</a:t>
            </a:r>
          </a:p>
          <a:p>
            <a:pPr lvl="1"/>
            <a:r>
              <a:rPr lang="en-US" dirty="0"/>
              <a:t>Address known issues</a:t>
            </a:r>
          </a:p>
          <a:p>
            <a:pPr lvl="1"/>
            <a:r>
              <a:rPr lang="en-US" dirty="0"/>
              <a:t>Live congestion control (SRT + QUIC)</a:t>
            </a:r>
          </a:p>
          <a:p>
            <a:pPr lvl="1"/>
            <a:r>
              <a:rPr lang="en-US" dirty="0"/>
              <a:t>Handling QUIC connection loss (reconnections)?</a:t>
            </a:r>
          </a:p>
          <a:p>
            <a:pPr lvl="1"/>
            <a:r>
              <a:rPr lang="en-US" dirty="0"/>
              <a:t>Integrate quicly in SRT library if there is enough interest in the use case.</a:t>
            </a:r>
          </a:p>
          <a:p>
            <a:r>
              <a:rPr lang="en-US" dirty="0"/>
              <a:t>IETF Activities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Target IETF working group to share results with?</a:t>
            </a:r>
          </a:p>
          <a:p>
            <a:pPr lvl="1"/>
            <a:r>
              <a:rPr lang="en-US" dirty="0"/>
              <a:t>Mailing list?</a:t>
            </a:r>
          </a:p>
          <a:p>
            <a:pPr lvl="1"/>
            <a:r>
              <a:rPr lang="en-US" dirty="0">
                <a:hlinkClick r:id="rId3"/>
              </a:rPr>
              <a:t>SRT over QUIC RFC draft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SRT RFC draft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79895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5D1F3A-4461-4930-9908-830F341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Contacts and References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5524BAC-5266-434F-B061-6B5FB9B254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/>
              <a:t>Get more info &amp; share ideas:</a:t>
            </a:r>
          </a:p>
          <a:p>
            <a:pPr marL="609585" indent="-609585">
              <a:buFontTx/>
              <a:buChar char="-"/>
            </a:pPr>
            <a:r>
              <a:rPr lang="en-US" sz="2667" b="1" dirty="0"/>
              <a:t>SRT RFC Draft</a:t>
            </a:r>
            <a:br>
              <a:rPr lang="en-US" sz="2667" b="1" dirty="0"/>
            </a:b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https://datatracker.ietf.org/doc/</a:t>
            </a:r>
            <a:b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</a:b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draft-</a:t>
            </a:r>
            <a:r>
              <a:rPr lang="en-US" sz="1467" b="1" dirty="0" err="1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sharabayko</a:t>
            </a: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-</a:t>
            </a:r>
            <a:r>
              <a:rPr lang="en-US" sz="1467" b="1" dirty="0" err="1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srt</a:t>
            </a: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/</a:t>
            </a:r>
            <a:endParaRPr lang="en-US" sz="1467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585" indent="-609585">
              <a:buFontTx/>
              <a:buChar char="-"/>
            </a:pPr>
            <a:r>
              <a:rPr lang="en-US" sz="2667" b="1" dirty="0"/>
              <a:t>Tunnelling SRT over QUIC RFC Draft</a:t>
            </a:r>
            <a:br>
              <a:rPr lang="en-US" sz="2667" b="1" dirty="0"/>
            </a:br>
            <a:r>
              <a:rPr lang="en-US" sz="1333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https://datatracker.ietf.org/doc/html/</a:t>
            </a:r>
            <a:br>
              <a:rPr lang="en-US" sz="1333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</a:br>
            <a:r>
              <a:rPr lang="en-US" sz="1333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draft-</a:t>
            </a:r>
            <a:r>
              <a:rPr lang="en-US" sz="1333" b="1" dirty="0" err="1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sharabayko</a:t>
            </a:r>
            <a:r>
              <a:rPr lang="en-US" sz="1333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-</a:t>
            </a:r>
            <a:r>
              <a:rPr lang="en-US" sz="1333" b="1" dirty="0" err="1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srt</a:t>
            </a:r>
            <a:r>
              <a:rPr lang="en-US" sz="1333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-over-</a:t>
            </a:r>
            <a:r>
              <a:rPr lang="en-US" sz="1333" b="1" dirty="0" err="1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quic</a:t>
            </a:r>
            <a:endParaRPr lang="en-US" sz="1333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585" indent="-609585">
              <a:buFontTx/>
              <a:buChar char="-"/>
            </a:pPr>
            <a:r>
              <a:rPr lang="en-US" sz="2667" b="1" dirty="0"/>
              <a:t>SRT Open-source Library</a:t>
            </a:r>
            <a:b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https://github.com/Haivision/srt</a:t>
            </a:r>
            <a:endParaRPr lang="en-US" sz="1467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585" indent="-609585">
              <a:buFontTx/>
              <a:buChar char="-"/>
            </a:pPr>
            <a:r>
              <a:rPr lang="en-US" sz="2667" b="1" dirty="0"/>
              <a:t>SRT Alliance</a:t>
            </a:r>
            <a:br>
              <a:rPr lang="en-US" sz="2667" b="1" dirty="0"/>
            </a:b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https://www.srtalliance.org/</a:t>
            </a:r>
            <a:endParaRPr lang="en-US" sz="1467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585" indent="-609585">
              <a:buFontTx/>
              <a:buChar char="-"/>
            </a:pPr>
            <a:r>
              <a:rPr lang="en-US" sz="2667" b="1" dirty="0"/>
              <a:t>SRT Slack Channel</a:t>
            </a:r>
            <a:br>
              <a:rPr lang="en-US" sz="2667" b="1" dirty="0"/>
            </a:b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https://srtalliance.slack.com/</a:t>
            </a:r>
            <a:b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Channels: #quic-srt, #rfc</a:t>
            </a:r>
          </a:p>
          <a:p>
            <a:pPr marL="609585" indent="-609585">
              <a:buFontTx/>
              <a:buChar char="-"/>
            </a:pPr>
            <a:endParaRPr lang="en-US" sz="1467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585" indent="-609585">
              <a:buFontTx/>
              <a:buChar char="-"/>
            </a:pPr>
            <a:endParaRPr lang="en-US" sz="4400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735BB5-84F1-4E1C-8237-21DF4838A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474" y="1296704"/>
            <a:ext cx="1363979" cy="52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81FE71-8BB7-49D5-8AE1-7DEEA9726A1F}"/>
              </a:ext>
            </a:extLst>
          </p:cNvPr>
          <p:cNvSpPr txBox="1"/>
          <p:nvPr/>
        </p:nvSpPr>
        <p:spPr>
          <a:xfrm>
            <a:off x="7221417" y="1675367"/>
            <a:ext cx="4377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6"/>
              </a:rPr>
              <a:t>https://srtalliance.slack.com</a:t>
            </a:r>
            <a:br>
              <a:rPr lang="en-US" sz="2400" dirty="0"/>
            </a:br>
            <a:r>
              <a:rPr lang="en-US" sz="1600" b="1" dirty="0"/>
              <a:t>Join:</a:t>
            </a:r>
            <a:r>
              <a:rPr lang="en-US" sz="1600" dirty="0"/>
              <a:t> </a:t>
            </a:r>
            <a:r>
              <a:rPr lang="en-US" sz="1600" dirty="0">
                <a:hlinkClick r:id="rId8"/>
              </a:rPr>
              <a:t>https://slackin-srtalliance.azurewebsites.net/</a:t>
            </a:r>
            <a:br>
              <a:rPr lang="en-US" sz="1600" dirty="0"/>
            </a:br>
            <a:r>
              <a:rPr lang="en-US" sz="1600" dirty="0"/>
              <a:t>@Maxim Sharabayko</a:t>
            </a:r>
            <a:endParaRPr lang="en-US" sz="2400" dirty="0"/>
          </a:p>
        </p:txBody>
      </p:sp>
      <p:pic>
        <p:nvPicPr>
          <p:cNvPr id="11" name="Picture 2" descr="Github Logo Png - Cat, Transparent Png , Transparent Png Image ...">
            <a:extLst>
              <a:ext uri="{FF2B5EF4-FFF2-40B4-BE49-F238E27FC236}">
                <a16:creationId xmlns:a16="http://schemas.microsoft.com/office/drawing/2014/main" id="{83B9DB87-1A63-47D8-B41F-D1488B38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22" y="2647364"/>
            <a:ext cx="502594" cy="47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8453F-CBB9-415C-AE6B-BFFB706A4546}"/>
              </a:ext>
            </a:extLst>
          </p:cNvPr>
          <p:cNvSpPr txBox="1"/>
          <p:nvPr/>
        </p:nvSpPr>
        <p:spPr>
          <a:xfrm>
            <a:off x="7221417" y="3090359"/>
            <a:ext cx="4249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https://github.com/Haivision/srt</a:t>
            </a:r>
            <a:br>
              <a:rPr lang="en-US" sz="1600" dirty="0"/>
            </a:br>
            <a:r>
              <a:rPr lang="en-US" sz="1600" dirty="0"/>
              <a:t>@</a:t>
            </a:r>
            <a:r>
              <a:rPr lang="en-US" sz="1600" dirty="0" err="1"/>
              <a:t>maxsharabayko</a:t>
            </a:r>
            <a:endParaRPr lang="en-US" sz="24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97BED356-3C7C-4085-BA50-49D4C7B5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22" y="3838566"/>
            <a:ext cx="420564" cy="4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2CFD70-6C24-4F96-8142-3FBF8A2898E2}"/>
              </a:ext>
            </a:extLst>
          </p:cNvPr>
          <p:cNvSpPr txBox="1"/>
          <p:nvPr/>
        </p:nvSpPr>
        <p:spPr>
          <a:xfrm>
            <a:off x="7221417" y="4183785"/>
            <a:ext cx="367857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err="1"/>
              <a:t>maxsharabayko@haivision.com</a:t>
            </a:r>
            <a:endParaRPr lang="en-US" sz="2133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EBC1132-7A9F-444E-89BD-5D74759A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6" y="4661177"/>
            <a:ext cx="1094371" cy="27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4E3336-49DB-43FB-AB18-81C75209013D}"/>
              </a:ext>
            </a:extLst>
          </p:cNvPr>
          <p:cNvSpPr txBox="1"/>
          <p:nvPr/>
        </p:nvSpPr>
        <p:spPr>
          <a:xfrm>
            <a:off x="7221417" y="4933616"/>
            <a:ext cx="2308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12"/>
              </a:rPr>
              <a:t>maxim-</a:t>
            </a:r>
            <a:r>
              <a:rPr lang="en-US" sz="1800" dirty="0" err="1">
                <a:hlinkClick r:id="rId12"/>
              </a:rPr>
              <a:t>sharabayko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6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7746-706E-48C9-AE70-0C216F47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EB30-8254-46A6-8C30-95ADF235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sub-second latency live contribution</a:t>
            </a:r>
            <a:br>
              <a:rPr lang="en-US" sz="2400" dirty="0"/>
            </a:br>
            <a:r>
              <a:rPr lang="en-US" sz="2400" dirty="0"/>
              <a:t>protocol on top of UDP (unicast).</a:t>
            </a:r>
          </a:p>
          <a:p>
            <a:r>
              <a:rPr lang="en-US" sz="2400" dirty="0"/>
              <a:t>Stream multiplexing.</a:t>
            </a:r>
          </a:p>
          <a:p>
            <a:r>
              <a:rPr lang="en-US" sz="2400" dirty="0"/>
              <a:t>Bidirectional transmission.</a:t>
            </a:r>
          </a:p>
          <a:p>
            <a:r>
              <a:rPr lang="en-US" sz="2400" dirty="0"/>
              <a:t>Packet loss recovery (ARQ and/or FEC) within a fixed end-to-end latency constraint.</a:t>
            </a:r>
          </a:p>
          <a:p>
            <a:r>
              <a:rPr lang="en-US" sz="2400" dirty="0"/>
              <a:t>Content agnostic.</a:t>
            </a:r>
          </a:p>
          <a:p>
            <a:r>
              <a:rPr lang="en-US" sz="2400" dirty="0"/>
              <a:t>Multipath (experimental since v1.4.2).</a:t>
            </a:r>
          </a:p>
          <a:p>
            <a:r>
              <a:rPr lang="en-US" sz="2400" dirty="0"/>
              <a:t>Secure (PBKDF2 + AES 128/192/256 Encryption)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415D99-5CB5-4F85-841B-F2CEC65C7FEE}"/>
              </a:ext>
            </a:extLst>
          </p:cNvPr>
          <p:cNvGrpSpPr/>
          <p:nvPr/>
        </p:nvGrpSpPr>
        <p:grpSpPr>
          <a:xfrm>
            <a:off x="7756061" y="359418"/>
            <a:ext cx="4092653" cy="2662540"/>
            <a:chOff x="3962739" y="1346804"/>
            <a:chExt cx="3730905" cy="24312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B3166A-455C-4C98-92DE-1AAAE56824A4}"/>
                </a:ext>
              </a:extLst>
            </p:cNvPr>
            <p:cNvGrpSpPr/>
            <p:nvPr/>
          </p:nvGrpSpPr>
          <p:grpSpPr>
            <a:xfrm>
              <a:off x="4019573" y="2352853"/>
              <a:ext cx="3617236" cy="1425178"/>
              <a:chOff x="4033724" y="2352853"/>
              <a:chExt cx="3617236" cy="1425178"/>
            </a:xfrm>
          </p:grpSpPr>
          <p:sp>
            <p:nvSpPr>
              <p:cNvPr id="21" name="Google Shape;146;p15">
                <a:extLst>
                  <a:ext uri="{FF2B5EF4-FFF2-40B4-BE49-F238E27FC236}">
                    <a16:creationId xmlns:a16="http://schemas.microsoft.com/office/drawing/2014/main" id="{DE447236-98BC-4E4C-971E-B590D4BA355F}"/>
                  </a:ext>
                </a:extLst>
              </p:cNvPr>
              <p:cNvSpPr txBox="1"/>
              <p:nvPr/>
            </p:nvSpPr>
            <p:spPr>
              <a:xfrm>
                <a:off x="4033724" y="2449077"/>
                <a:ext cx="3617236" cy="123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1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Enabling </a:t>
                </a: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low-latency video</a:t>
                </a:r>
                <a:r>
                  <a:rPr 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contribution &amp; distribution and </a:t>
                </a: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fast file transfer</a:t>
                </a:r>
                <a:r>
                  <a:rPr 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over unpredictable networks.</a:t>
                </a:r>
                <a:endParaRPr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719B0530-3BAD-4563-9D49-0754A87F32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048922" y="2352853"/>
                <a:ext cx="841211" cy="574416"/>
              </a:xfrm>
              <a:custGeom>
                <a:avLst/>
                <a:gdLst>
                  <a:gd name="T0" fmla="*/ 0 w 257"/>
                  <a:gd name="T1" fmla="*/ 112 h 197"/>
                  <a:gd name="T2" fmla="*/ 105 w 257"/>
                  <a:gd name="T3" fmla="*/ 0 h 197"/>
                  <a:gd name="T4" fmla="*/ 113 w 257"/>
                  <a:gd name="T5" fmla="*/ 35 h 197"/>
                  <a:gd name="T6" fmla="*/ 56 w 257"/>
                  <a:gd name="T7" fmla="*/ 98 h 197"/>
                  <a:gd name="T8" fmla="*/ 110 w 257"/>
                  <a:gd name="T9" fmla="*/ 98 h 197"/>
                  <a:gd name="T10" fmla="*/ 110 w 257"/>
                  <a:gd name="T11" fmla="*/ 197 h 197"/>
                  <a:gd name="T12" fmla="*/ 0 w 257"/>
                  <a:gd name="T13" fmla="*/ 197 h 197"/>
                  <a:gd name="T14" fmla="*/ 0 w 257"/>
                  <a:gd name="T15" fmla="*/ 112 h 197"/>
                  <a:gd name="T16" fmla="*/ 143 w 257"/>
                  <a:gd name="T17" fmla="*/ 112 h 197"/>
                  <a:gd name="T18" fmla="*/ 248 w 257"/>
                  <a:gd name="T19" fmla="*/ 0 h 197"/>
                  <a:gd name="T20" fmla="*/ 257 w 257"/>
                  <a:gd name="T21" fmla="*/ 35 h 197"/>
                  <a:gd name="T22" fmla="*/ 198 w 257"/>
                  <a:gd name="T23" fmla="*/ 98 h 197"/>
                  <a:gd name="T24" fmla="*/ 253 w 257"/>
                  <a:gd name="T25" fmla="*/ 98 h 197"/>
                  <a:gd name="T26" fmla="*/ 253 w 257"/>
                  <a:gd name="T27" fmla="*/ 197 h 197"/>
                  <a:gd name="T28" fmla="*/ 143 w 257"/>
                  <a:gd name="T29" fmla="*/ 197 h 197"/>
                  <a:gd name="T30" fmla="*/ 143 w 257"/>
                  <a:gd name="T31" fmla="*/ 11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97">
                    <a:moveTo>
                      <a:pt x="0" y="112"/>
                    </a:moveTo>
                    <a:cubicBezTo>
                      <a:pt x="0" y="37"/>
                      <a:pt x="36" y="5"/>
                      <a:pt x="105" y="0"/>
                    </a:cubicBezTo>
                    <a:cubicBezTo>
                      <a:pt x="113" y="35"/>
                      <a:pt x="113" y="35"/>
                      <a:pt x="113" y="35"/>
                    </a:cubicBezTo>
                    <a:cubicBezTo>
                      <a:pt x="72" y="43"/>
                      <a:pt x="52" y="64"/>
                      <a:pt x="56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197"/>
                      <a:pt x="110" y="197"/>
                      <a:pt x="110" y="197"/>
                    </a:cubicBezTo>
                    <a:cubicBezTo>
                      <a:pt x="0" y="197"/>
                      <a:pt x="0" y="197"/>
                      <a:pt x="0" y="197"/>
                    </a:cubicBezTo>
                    <a:lnTo>
                      <a:pt x="0" y="112"/>
                    </a:lnTo>
                    <a:close/>
                    <a:moveTo>
                      <a:pt x="143" y="112"/>
                    </a:moveTo>
                    <a:cubicBezTo>
                      <a:pt x="143" y="37"/>
                      <a:pt x="179" y="5"/>
                      <a:pt x="248" y="0"/>
                    </a:cubicBezTo>
                    <a:cubicBezTo>
                      <a:pt x="257" y="35"/>
                      <a:pt x="257" y="35"/>
                      <a:pt x="257" y="35"/>
                    </a:cubicBezTo>
                    <a:cubicBezTo>
                      <a:pt x="215" y="43"/>
                      <a:pt x="196" y="64"/>
                      <a:pt x="198" y="98"/>
                    </a:cubicBezTo>
                    <a:cubicBezTo>
                      <a:pt x="253" y="98"/>
                      <a:pt x="253" y="98"/>
                      <a:pt x="253" y="98"/>
                    </a:cubicBezTo>
                    <a:cubicBezTo>
                      <a:pt x="253" y="197"/>
                      <a:pt x="253" y="197"/>
                      <a:pt x="253" y="197"/>
                    </a:cubicBezTo>
                    <a:cubicBezTo>
                      <a:pt x="143" y="197"/>
                      <a:pt x="143" y="197"/>
                      <a:pt x="143" y="197"/>
                    </a:cubicBezTo>
                    <a:lnTo>
                      <a:pt x="143" y="112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chemeClr val="accent4">
                      <a:lumMod val="75000"/>
                    </a:schemeClr>
                  </a:solidFill>
                  <a:latin typeface="Open Sans Light"/>
                  <a:ea typeface=""/>
                  <a:cs typeface="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3B3180A6-3FF8-43AF-847A-4E17ABCE5FB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>
                <a:off x="6793178" y="3201868"/>
                <a:ext cx="843769" cy="576163"/>
              </a:xfrm>
              <a:custGeom>
                <a:avLst/>
                <a:gdLst>
                  <a:gd name="T0" fmla="*/ 0 w 257"/>
                  <a:gd name="T1" fmla="*/ 112 h 197"/>
                  <a:gd name="T2" fmla="*/ 105 w 257"/>
                  <a:gd name="T3" fmla="*/ 0 h 197"/>
                  <a:gd name="T4" fmla="*/ 113 w 257"/>
                  <a:gd name="T5" fmla="*/ 35 h 197"/>
                  <a:gd name="T6" fmla="*/ 56 w 257"/>
                  <a:gd name="T7" fmla="*/ 98 h 197"/>
                  <a:gd name="T8" fmla="*/ 110 w 257"/>
                  <a:gd name="T9" fmla="*/ 98 h 197"/>
                  <a:gd name="T10" fmla="*/ 110 w 257"/>
                  <a:gd name="T11" fmla="*/ 197 h 197"/>
                  <a:gd name="T12" fmla="*/ 0 w 257"/>
                  <a:gd name="T13" fmla="*/ 197 h 197"/>
                  <a:gd name="T14" fmla="*/ 0 w 257"/>
                  <a:gd name="T15" fmla="*/ 112 h 197"/>
                  <a:gd name="T16" fmla="*/ 143 w 257"/>
                  <a:gd name="T17" fmla="*/ 112 h 197"/>
                  <a:gd name="T18" fmla="*/ 248 w 257"/>
                  <a:gd name="T19" fmla="*/ 0 h 197"/>
                  <a:gd name="T20" fmla="*/ 257 w 257"/>
                  <a:gd name="T21" fmla="*/ 35 h 197"/>
                  <a:gd name="T22" fmla="*/ 198 w 257"/>
                  <a:gd name="T23" fmla="*/ 98 h 197"/>
                  <a:gd name="T24" fmla="*/ 253 w 257"/>
                  <a:gd name="T25" fmla="*/ 98 h 197"/>
                  <a:gd name="T26" fmla="*/ 253 w 257"/>
                  <a:gd name="T27" fmla="*/ 197 h 197"/>
                  <a:gd name="T28" fmla="*/ 143 w 257"/>
                  <a:gd name="T29" fmla="*/ 197 h 197"/>
                  <a:gd name="T30" fmla="*/ 143 w 257"/>
                  <a:gd name="T31" fmla="*/ 11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97">
                    <a:moveTo>
                      <a:pt x="0" y="112"/>
                    </a:moveTo>
                    <a:cubicBezTo>
                      <a:pt x="0" y="37"/>
                      <a:pt x="36" y="5"/>
                      <a:pt x="105" y="0"/>
                    </a:cubicBezTo>
                    <a:cubicBezTo>
                      <a:pt x="113" y="35"/>
                      <a:pt x="113" y="35"/>
                      <a:pt x="113" y="35"/>
                    </a:cubicBezTo>
                    <a:cubicBezTo>
                      <a:pt x="72" y="43"/>
                      <a:pt x="52" y="64"/>
                      <a:pt x="56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197"/>
                      <a:pt x="110" y="197"/>
                      <a:pt x="110" y="197"/>
                    </a:cubicBezTo>
                    <a:cubicBezTo>
                      <a:pt x="0" y="197"/>
                      <a:pt x="0" y="197"/>
                      <a:pt x="0" y="197"/>
                    </a:cubicBezTo>
                    <a:lnTo>
                      <a:pt x="0" y="112"/>
                    </a:lnTo>
                    <a:close/>
                    <a:moveTo>
                      <a:pt x="143" y="112"/>
                    </a:moveTo>
                    <a:cubicBezTo>
                      <a:pt x="143" y="37"/>
                      <a:pt x="179" y="5"/>
                      <a:pt x="248" y="0"/>
                    </a:cubicBezTo>
                    <a:cubicBezTo>
                      <a:pt x="257" y="35"/>
                      <a:pt x="257" y="35"/>
                      <a:pt x="257" y="35"/>
                    </a:cubicBezTo>
                    <a:cubicBezTo>
                      <a:pt x="215" y="43"/>
                      <a:pt x="196" y="64"/>
                      <a:pt x="198" y="98"/>
                    </a:cubicBezTo>
                    <a:cubicBezTo>
                      <a:pt x="253" y="98"/>
                      <a:pt x="253" y="98"/>
                      <a:pt x="253" y="98"/>
                    </a:cubicBezTo>
                    <a:cubicBezTo>
                      <a:pt x="253" y="197"/>
                      <a:pt x="253" y="197"/>
                      <a:pt x="253" y="197"/>
                    </a:cubicBezTo>
                    <a:cubicBezTo>
                      <a:pt x="143" y="197"/>
                      <a:pt x="143" y="197"/>
                      <a:pt x="143" y="197"/>
                    </a:cubicBezTo>
                    <a:lnTo>
                      <a:pt x="143" y="112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chemeClr val="accent4">
                      <a:lumMod val="75000"/>
                    </a:schemeClr>
                  </a:solidFill>
                  <a:latin typeface="Open Sans Light"/>
                  <a:ea typeface=""/>
                  <a:cs typeface="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26D166-92D6-450C-9C13-796B8C843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2739" y="1346804"/>
              <a:ext cx="3730905" cy="95441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29B1D0-EE99-41F2-BB69-351108DCAA57}"/>
              </a:ext>
            </a:extLst>
          </p:cNvPr>
          <p:cNvSpPr txBox="1"/>
          <p:nvPr/>
        </p:nvSpPr>
        <p:spPr>
          <a:xfrm>
            <a:off x="7027886" y="5988734"/>
            <a:ext cx="4860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info</a:t>
            </a:r>
            <a:r>
              <a:rPr lang="en-US" dirty="0"/>
              <a:t>: SRT Protocol Overview (SVA 2020)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https://www.youtube.com/watch?v=MFJeyInLKZY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4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C9D733-AE33-294B-88D8-52666CDB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is an Open-Source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64FC2-C0B8-7F43-BC0D-245BB0B27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56" r="14457"/>
          <a:stretch/>
        </p:blipFill>
        <p:spPr>
          <a:xfrm>
            <a:off x="337905" y="1402978"/>
            <a:ext cx="4719518" cy="2102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E8035-01A5-C543-8E75-8AF6CF27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76" y="1817468"/>
            <a:ext cx="6903720" cy="448741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54DF7-049A-A54F-AC10-B31261396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7904" y="4115679"/>
            <a:ext cx="5558367" cy="231598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E2EB97-6EBE-7643-B855-BA823823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92" y="2608748"/>
            <a:ext cx="1090789" cy="10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7940E-ED00-B141-B0F4-C78775F0A9D6}"/>
              </a:ext>
            </a:extLst>
          </p:cNvPr>
          <p:cNvSpPr txBox="1"/>
          <p:nvPr/>
        </p:nvSpPr>
        <p:spPr>
          <a:xfrm>
            <a:off x="8206451" y="4613949"/>
            <a:ext cx="3647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</a:t>
            </a:r>
            <a:r>
              <a:rPr lang="en-US" sz="1200" dirty="0" err="1"/>
              <a:t>Haivision’s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Broadcast IP Transformation Report 2021</a:t>
            </a:r>
            <a:br>
              <a:rPr lang="en-US" sz="1200" dirty="0"/>
            </a:br>
            <a:r>
              <a:rPr lang="en-US" sz="1200" b="1" dirty="0"/>
              <a:t>Which video transport protocols do you currently use?</a:t>
            </a:r>
          </a:p>
          <a:p>
            <a:r>
              <a:rPr lang="en-US" sz="1200" dirty="0"/>
              <a:t>A multiple choice, multiple answer survey conducted</a:t>
            </a:r>
          </a:p>
          <a:p>
            <a:r>
              <a:rPr lang="en-US" sz="1200" dirty="0"/>
              <a:t>throughout November and December 2020among broadcasters worldwide (over 500 respondents</a:t>
            </a:r>
          </a:p>
          <a:p>
            <a:r>
              <a:rPr lang="en-US" sz="1200" dirty="0"/>
              <a:t>from more than 40 countries).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91919-5601-4D48-B1EF-584ADA102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8" y="3385390"/>
            <a:ext cx="1284672" cy="8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FEB2-E9F7-1249-B002-D92A507B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RFC Draft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AB7CA-0DAC-C446-A0CA-70A128F2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2" y="1638313"/>
            <a:ext cx="9974317" cy="457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93CE74-8F93-1446-A664-AF1A9F2C00A7}"/>
              </a:ext>
            </a:extLst>
          </p:cNvPr>
          <p:cNvSpPr txBox="1"/>
          <p:nvPr/>
        </p:nvSpPr>
        <p:spPr>
          <a:xfrm>
            <a:off x="8366235" y="5380672"/>
            <a:ext cx="3322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SRT RFC draft log:</a:t>
            </a:r>
          </a:p>
          <a:p>
            <a:r>
              <a:rPr lang="en-US" dirty="0"/>
              <a:t>1. Latest: </a:t>
            </a:r>
            <a:r>
              <a:rPr lang="en-US" dirty="0">
                <a:hlinkClick r:id="rId3"/>
              </a:rPr>
              <a:t>draft-sharabayko-srt-00</a:t>
            </a:r>
            <a:br>
              <a:rPr lang="en-US" dirty="0"/>
            </a:br>
            <a:r>
              <a:rPr lang="en-US" dirty="0"/>
              <a:t>2. </a:t>
            </a:r>
            <a:r>
              <a:rPr lang="en-GB" dirty="0">
                <a:hlinkClick r:id="rId4"/>
              </a:rPr>
              <a:t>draft-sharabayko-mops-srt</a:t>
            </a:r>
            <a:r>
              <a:rPr lang="en-GB" dirty="0"/>
              <a:t> v.01</a:t>
            </a:r>
            <a:br>
              <a:rPr lang="en-US" dirty="0"/>
            </a:br>
            <a:r>
              <a:rPr lang="en-US" dirty="0"/>
              <a:t>3. </a:t>
            </a:r>
            <a:r>
              <a:rPr lang="en-GB" dirty="0">
                <a:hlinkClick r:id="rId4"/>
              </a:rPr>
              <a:t>draft-sharabayko-mops-srt</a:t>
            </a:r>
            <a:r>
              <a:rPr lang="en-GB" dirty="0"/>
              <a:t> v.00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4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53E6-F458-4EA4-84FC-CAA3615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1E6A-3495-40B4-8072-55A7EE1A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RFC9000. QUIC: A UDP-Based Multiplexed and Secure Transport.</a:t>
            </a:r>
          </a:p>
          <a:p>
            <a:r>
              <a:rPr lang="en-US" dirty="0">
                <a:hlinkClick r:id="rId2"/>
              </a:rPr>
              <a:t>draft-ietf-quic-datagram-03</a:t>
            </a:r>
            <a:r>
              <a:rPr lang="en-US" dirty="0"/>
              <a:t>: </a:t>
            </a:r>
            <a:r>
              <a:rPr lang="en-GB" dirty="0"/>
              <a:t>An Unreliable Datagram Extension to QUIC (Standards Track).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“When an application sends an unreliable datagram over a QUIC connection, QUIC will generate</a:t>
            </a:r>
            <a:r>
              <a:rPr lang="en-US" dirty="0"/>
              <a:t> </a:t>
            </a:r>
            <a:r>
              <a:rPr lang="en-US" b="1" dirty="0"/>
              <a:t>a new DATAGRAM frame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send it in the first available packet. This frame</a:t>
            </a:r>
            <a:r>
              <a:rPr lang="en-US" dirty="0"/>
              <a:t> </a:t>
            </a:r>
            <a:r>
              <a:rPr lang="en-US" b="1" dirty="0"/>
              <a:t>SHOULD be sent as soon as possible</a:t>
            </a:r>
            <a:r>
              <a:rPr lang="en-US" dirty="0"/>
              <a:t>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MAY be coalesced with other frames.”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“When a QUIC endpoint receives a valid DATAGRAM frame, it </a:t>
            </a:r>
            <a:r>
              <a:rPr lang="en-US" b="1" dirty="0"/>
              <a:t>SHOULD deliver the data to the application immediately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as long as it is able to process the frame and can store the contents in memory.”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b="1" dirty="0"/>
              <a:t>DATAGRAM frames cannot be fragmented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therefore application protocols need to handle cases where the maximum datagram size is limited by other factors.”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b="1" dirty="0"/>
              <a:t>DATAGRAM frames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belong to a QUIC connection as a whole, and </a:t>
            </a:r>
            <a:r>
              <a:rPr lang="en-US" b="1" dirty="0"/>
              <a:t>are not strongly associated with any stream ID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at the QUIC layer. However, </a:t>
            </a:r>
            <a:r>
              <a:rPr lang="en-US" b="1" dirty="0"/>
              <a:t>it is expected that applications will want to differentiate between specific DATAGRAM frames by using identifiers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such as for logical flows of datagrams or to distinguish between different kinds of datagrams.”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3F3D-2F26-CA48-A3DA-7AAB01AC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over QUIC DATAGRAM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DFEC-4A2F-8F4C-9EC0-93674FE0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QUIC</a:t>
            </a:r>
          </a:p>
          <a:p>
            <a:r>
              <a:rPr lang="en-US" dirty="0"/>
              <a:t>Is to be supported by most of the CDNs, portals, clouds, etc.</a:t>
            </a:r>
          </a:p>
          <a:p>
            <a:r>
              <a:rPr lang="en-US" dirty="0"/>
              <a:t>Adopters know how to handle, route and load balance QUIC traffic.</a:t>
            </a:r>
          </a:p>
          <a:p>
            <a:r>
              <a:rPr lang="en-US" dirty="0"/>
              <a:t>Confidence is TLS security level of QUIC.</a:t>
            </a:r>
          </a:p>
          <a:p>
            <a:r>
              <a:rPr lang="en-US" dirty="0"/>
              <a:t>Accessible from browsers (</a:t>
            </a:r>
            <a:r>
              <a:rPr lang="en-US" dirty="0" err="1"/>
              <a:t>WebTransport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SRT</a:t>
            </a:r>
          </a:p>
          <a:p>
            <a:r>
              <a:rPr lang="en-US" dirty="0"/>
              <a:t>Handle a sub-second latency  live contribution and distribution.</a:t>
            </a:r>
          </a:p>
          <a:p>
            <a:r>
              <a:rPr lang="en-US" dirty="0"/>
              <a:t>A latency-aware packet loss recovery.</a:t>
            </a:r>
          </a:p>
          <a:p>
            <a:r>
              <a:rPr lang="en-US" dirty="0"/>
              <a:t>Stream multiplexing.</a:t>
            </a:r>
          </a:p>
          <a:p>
            <a:r>
              <a:rPr lang="en-US" dirty="0">
                <a:hlinkClick r:id="rId2"/>
              </a:rPr>
              <a:t>Access control</a:t>
            </a:r>
            <a:r>
              <a:rPr lang="en-US" dirty="0"/>
              <a:t> (SRT Stream ID): resource name, operation mode (request, publish, …), type (file, stream, auth), etc.</a:t>
            </a:r>
          </a:p>
        </p:txBody>
      </p:sp>
    </p:spTree>
    <p:extLst>
      <p:ext uri="{BB962C8B-B14F-4D97-AF65-F5344CB8AC3E}">
        <p14:creationId xmlns:p14="http://schemas.microsoft.com/office/powerpoint/2010/main" val="170536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F53F-A44D-2741-A967-7EAE6B8C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DF76-7232-E942-A4D5-ACDD3D3C0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K. Pugin, A. </a:t>
            </a:r>
            <a:r>
              <a:rPr lang="en-US" dirty="0" err="1"/>
              <a:t>Frindell</a:t>
            </a:r>
            <a:r>
              <a:rPr lang="en-US" dirty="0"/>
              <a:t>, J. </a:t>
            </a:r>
            <a:r>
              <a:rPr lang="en-US" dirty="0" err="1"/>
              <a:t>Cenzano</a:t>
            </a:r>
            <a:r>
              <a:rPr lang="en-US" dirty="0"/>
              <a:t>, J. Weissman. </a:t>
            </a:r>
            <a:r>
              <a:rPr lang="en-US" b="1" dirty="0"/>
              <a:t>RUSH</a:t>
            </a:r>
            <a:r>
              <a:rPr lang="en-US" dirty="0"/>
              <a:t> - Reliable (unreliable) streaming protocol. </a:t>
            </a:r>
            <a:r>
              <a:rPr lang="en-US" dirty="0">
                <a:hlinkClick r:id="rId2"/>
              </a:rPr>
              <a:t>draft-kpugin-rush-00</a:t>
            </a:r>
            <a:endParaRPr lang="en-US" dirty="0"/>
          </a:p>
          <a:p>
            <a:r>
              <a:rPr lang="en-US" dirty="0"/>
              <a:t>RTP over QUIC DATAGRAM</a:t>
            </a:r>
          </a:p>
          <a:p>
            <a:pPr lvl="1"/>
            <a:r>
              <a:rPr lang="en-GB" dirty="0"/>
              <a:t>J. Ott, M. Engelbart. RTP over QUIC </a:t>
            </a:r>
            <a:r>
              <a:rPr lang="en-GB" dirty="0">
                <a:hlinkClick r:id="rId3"/>
              </a:rPr>
              <a:t>draft-engelbart-rtp-over-quic</a:t>
            </a:r>
            <a:endParaRPr lang="en-GB" dirty="0"/>
          </a:p>
          <a:p>
            <a:pPr lvl="1"/>
            <a:r>
              <a:rPr lang="en-GB" dirty="0"/>
              <a:t>S. Hurst. </a:t>
            </a:r>
            <a:r>
              <a:rPr lang="en-US" dirty="0"/>
              <a:t>QRT: QUIC RTP Tunnelling </a:t>
            </a:r>
            <a:r>
              <a:rPr lang="en-US" dirty="0">
                <a:hlinkClick r:id="rId4"/>
              </a:rPr>
              <a:t>draft-hurst-quic-rtp-tunnelling-01</a:t>
            </a:r>
            <a:endParaRPr lang="en-US" dirty="0"/>
          </a:p>
          <a:p>
            <a:pPr lvl="1"/>
            <a:r>
              <a:rPr lang="en-US" dirty="0"/>
              <a:t>J. Ott, R. Even, C. Perkins, V. Singh. RTP over QUIC </a:t>
            </a:r>
            <a:r>
              <a:rPr lang="en-US" dirty="0">
                <a:hlinkClick r:id="rId5"/>
              </a:rPr>
              <a:t>draft-rtpfolks-quic-rtp-over-quic-01</a:t>
            </a:r>
            <a:endParaRPr lang="en-US" dirty="0"/>
          </a:p>
          <a:p>
            <a:r>
              <a:rPr lang="en-US" dirty="0"/>
              <a:t>Likely more to follow…</a:t>
            </a:r>
          </a:p>
        </p:txBody>
      </p:sp>
    </p:spTree>
    <p:extLst>
      <p:ext uri="{BB962C8B-B14F-4D97-AF65-F5344CB8AC3E}">
        <p14:creationId xmlns:p14="http://schemas.microsoft.com/office/powerpoint/2010/main" val="200860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EC81-C091-AB45-8314-6E731590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over QUIC RFC Draft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34DDF-BD7F-4FC3-9E09-477F77497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82" y="1605046"/>
            <a:ext cx="594001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6FDC5-DD26-421B-8336-8A2443ED3676}"/>
              </a:ext>
            </a:extLst>
          </p:cNvPr>
          <p:cNvSpPr txBox="1"/>
          <p:nvPr/>
        </p:nvSpPr>
        <p:spPr>
          <a:xfrm>
            <a:off x="7423485" y="1506022"/>
            <a:ext cx="420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draft-sharabayko-srt-over-quic-00 (ietf.org)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1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95CC-6693-4725-9794-090D6BF9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over QUIC </a:t>
            </a:r>
            <a:r>
              <a:rPr lang="en-US" dirty="0" err="1"/>
              <a:t>PoC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F714-930A-4CE7-A057-171D19336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cs typeface="Calibri"/>
                <a:hlinkClick r:id="rId2"/>
              </a:rPr>
              <a:t>quicly</a:t>
            </a:r>
            <a:r>
              <a:rPr lang="en-US" dirty="0">
                <a:cs typeface="Calibri"/>
              </a:rPr>
              <a:t> library from Fastly to provide a QUIC datagram transport.</a:t>
            </a:r>
          </a:p>
          <a:p>
            <a:pPr algn="l"/>
            <a:r>
              <a:rPr lang="en-US" dirty="0">
                <a:cs typeface="Calibri"/>
              </a:rPr>
              <a:t>Integrated into the </a:t>
            </a:r>
            <a:r>
              <a:rPr lang="en-US" dirty="0">
                <a:cs typeface="Calibri"/>
                <a:hlinkClick r:id="rId3"/>
              </a:rPr>
              <a:t>srt-xtransmit</a:t>
            </a:r>
            <a:r>
              <a:rPr lang="en-US" dirty="0">
                <a:cs typeface="Calibri"/>
              </a:rPr>
              <a:t> app for testing (branch </a:t>
            </a:r>
            <a:r>
              <a:rPr lang="en-US" sz="2600" dirty="0">
                <a:latin typeface="Consolas" panose="020B0609020204030204" pitchFamily="49" charset="0"/>
                <a:cs typeface="Calibri"/>
              </a:rPr>
              <a:t>develop/</a:t>
            </a:r>
            <a:r>
              <a:rPr lang="en-US" sz="2600" dirty="0" err="1">
                <a:latin typeface="Consolas" panose="020B0609020204030204" pitchFamily="49" charset="0"/>
                <a:cs typeface="Calibri"/>
              </a:rPr>
              <a:t>quic</a:t>
            </a:r>
            <a:r>
              <a:rPr lang="en-US" dirty="0">
                <a:cs typeface="Calibri"/>
              </a:rPr>
              <a:t>).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Live Transmission Commands</a:t>
            </a:r>
          </a:p>
          <a:p>
            <a:pPr lvl="1"/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generate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- dummy content streaming over SRT for performance tests</a:t>
            </a:r>
          </a:p>
          <a:p>
            <a:pPr lvl="1"/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receive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- receiving SRT streaming to null for performance tests</a:t>
            </a:r>
          </a:p>
          <a:p>
            <a:pPr lvl="1"/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route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- route packets between two sockets (UDP/SRT/QUIC)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uni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 or bidirectionally</a:t>
            </a:r>
          </a:p>
          <a:p>
            <a:r>
              <a:rPr lang="en-US" dirty="0" err="1">
                <a:cs typeface="Calibri"/>
              </a:rPr>
              <a:t>srt-xtransmit</a:t>
            </a:r>
            <a:r>
              <a:rPr lang="en-US" dirty="0">
                <a:cs typeface="Calibri"/>
              </a:rPr>
              <a:t> metrics</a:t>
            </a:r>
          </a:p>
          <a:p>
            <a:pPr lvl="1"/>
            <a:r>
              <a:rPr lang="en-US" dirty="0">
                <a:cs typeface="Calibri"/>
              </a:rPr>
              <a:t>end-to-end latency (transmission delay);</a:t>
            </a:r>
          </a:p>
          <a:p>
            <a:pPr lvl="1"/>
            <a:r>
              <a:rPr lang="en-US" dirty="0">
                <a:cs typeface="Calibri"/>
              </a:rPr>
              <a:t>packet reordering (RFC 4737);</a:t>
            </a:r>
          </a:p>
          <a:p>
            <a:pPr lvl="1"/>
            <a:r>
              <a:rPr lang="en-US" dirty="0">
                <a:cs typeface="Calibri"/>
              </a:rPr>
              <a:t>packet loss;</a:t>
            </a:r>
          </a:p>
          <a:p>
            <a:pPr lvl="1"/>
            <a:r>
              <a:rPr lang="en-US" dirty="0">
                <a:cs typeface="Calibri"/>
              </a:rPr>
              <a:t>jitter (~RFC 3550).</a:t>
            </a:r>
          </a:p>
          <a:p>
            <a:r>
              <a:rPr lang="en-US" dirty="0">
                <a:cs typeface="Calibri"/>
              </a:rPr>
              <a:t>Python scripts</a:t>
            </a:r>
          </a:p>
          <a:p>
            <a:pPr lvl="1"/>
            <a:r>
              <a:rPr lang="en-US" dirty="0">
                <a:hlinkClick r:id="rId4"/>
              </a:rPr>
              <a:t>lib-</a:t>
            </a:r>
            <a:r>
              <a:rPr lang="en-US" dirty="0" err="1">
                <a:hlinkClick r:id="rId4"/>
              </a:rPr>
              <a:t>tcpdump</a:t>
            </a:r>
            <a:r>
              <a:rPr lang="en-US" dirty="0">
                <a:hlinkClick r:id="rId4"/>
              </a:rPr>
              <a:t>-processing:</a:t>
            </a:r>
            <a:r>
              <a:rPr lang="en-US" dirty="0"/>
              <a:t> a library to process </a:t>
            </a:r>
            <a:r>
              <a:rPr lang="en-US" dirty="0" err="1"/>
              <a:t>tcpdump</a:t>
            </a:r>
            <a:r>
              <a:rPr lang="en-US" dirty="0"/>
              <a:t> trace file and extract features for further analysis.</a:t>
            </a:r>
          </a:p>
          <a:p>
            <a:pPr lvl="1"/>
            <a:r>
              <a:rPr lang="en-US" dirty="0" err="1">
                <a:hlinkClick r:id="rId5"/>
              </a:rPr>
              <a:t>srt</a:t>
            </a:r>
            <a:r>
              <a:rPr lang="en-US" dirty="0">
                <a:hlinkClick r:id="rId5"/>
              </a:rPr>
              <a:t>-stats-plotting:</a:t>
            </a:r>
            <a:r>
              <a:rPr lang="en-US" dirty="0"/>
              <a:t> plot graphs out of SRT statistics.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B89221C4-B8AD-4E40-89C0-01C1988C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60" y="1789531"/>
            <a:ext cx="314340" cy="2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CED9C-1ADA-4CD8-91EE-656530BF2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412" y="2411830"/>
            <a:ext cx="4257675" cy="285750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FB9E9CBF-A511-4F91-AB48-D94DBBFC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60" y="2113548"/>
            <a:ext cx="314340" cy="2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16318402-C676-47D4-9E2F-95E8922B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60" y="4895802"/>
            <a:ext cx="314340" cy="2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7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1215</Words>
  <Application>Microsoft Office PowerPoint</Application>
  <PresentationFormat>Widescreen</PresentationFormat>
  <Paragraphs>162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Consolas</vt:lpstr>
      <vt:lpstr>Open Sans Light</vt:lpstr>
      <vt:lpstr>Office Theme</vt:lpstr>
      <vt:lpstr>Tunnelling SRT over QUIC Datagram</vt:lpstr>
      <vt:lpstr>What is SRT?</vt:lpstr>
      <vt:lpstr>SRT is an Open-Source Library</vt:lpstr>
      <vt:lpstr>SRT RFC Draft</vt:lpstr>
      <vt:lpstr>What is QUIC?</vt:lpstr>
      <vt:lpstr>SRT over QUIC DATAGRAM</vt:lpstr>
      <vt:lpstr>Related Works</vt:lpstr>
      <vt:lpstr>SRT over QUIC RFC Draft</vt:lpstr>
      <vt:lpstr>SRT over QUIC PoC</vt:lpstr>
      <vt:lpstr>Test Setup 1 (Sending over QUIC Datagram)</vt:lpstr>
      <vt:lpstr>Test Setup 2 (Tunnelling SRT over QUIC Datagram)</vt:lpstr>
      <vt:lpstr>Test Results</vt:lpstr>
      <vt:lpstr>SRT Overhead</vt:lpstr>
      <vt:lpstr>Sending over QUIC Datagram, Packet Loss = 10%</vt:lpstr>
      <vt:lpstr>Tunnelling SRT over QUIC Datagram, Packet Loss = 10%, Sender Statistics</vt:lpstr>
      <vt:lpstr>Tunnelling SRT over QUIC Datagram, Packet Loss = 10%, Receiver Statistics </vt:lpstr>
      <vt:lpstr>Further Steps</vt:lpstr>
      <vt:lpstr>Contacts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SRT over QUIC Datagram</dc:title>
  <dc:creator>Maxim Sharabayko</dc:creator>
  <cp:lastModifiedBy>Maxim Sharabayko</cp:lastModifiedBy>
  <cp:revision>1</cp:revision>
  <dcterms:created xsi:type="dcterms:W3CDTF">2021-07-27T13:28:37Z</dcterms:created>
  <dcterms:modified xsi:type="dcterms:W3CDTF">2021-07-29T11:40:58Z</dcterms:modified>
</cp:coreProperties>
</file>